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78" r:id="rId4"/>
    <p:sldId id="279" r:id="rId5"/>
    <p:sldId id="280" r:id="rId6"/>
    <p:sldId id="281" r:id="rId7"/>
    <p:sldId id="282" r:id="rId8"/>
    <p:sldId id="283" r:id="rId9"/>
    <p:sldId id="274" r:id="rId10"/>
    <p:sldId id="275" r:id="rId11"/>
    <p:sldId id="276" r:id="rId12"/>
  </p:sldIdLst>
  <p:sldSz cx="12192000" cy="6858000"/>
  <p:notesSz cx="6858000" cy="9144000"/>
  <p:embeddedFontLst>
    <p:embeddedFont>
      <p:font typeface="等距更纱黑体 SC Semibold" panose="02000709000000000000" pitchFamily="49" charset="-122"/>
      <p:bold r:id="rId14"/>
      <p:boldItalic r:id="rId15"/>
    </p:embeddedFont>
    <p:embeddedFont>
      <p:font typeface="Cambria Math" panose="02040503050406030204" pitchFamily="18" charset="0"/>
      <p:regular r:id="rId16"/>
    </p:embeddedFont>
    <p:embeddedFont>
      <p:font typeface="Century Schoolbook" panose="02040604050505020304" pitchFamily="18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Gore Regular" panose="02000500000000000000" pitchFamily="2" charset="0"/>
      <p:regular r:id="rId25"/>
    </p:embeddedFont>
    <p:embeddedFont>
      <p:font typeface="Wingdings 2" panose="05020102010507070707" pitchFamily="18" charset="2"/>
      <p:regular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等线 Light" panose="02010600030101010101" pitchFamily="2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238FA1"/>
    <a:srgbClr val="208293"/>
    <a:srgbClr val="ECA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97468-9771-4787-B746-ACBB10D2BBDD}" v="309" dt="2022-08-19T10:23:11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78" autoAdjust="0"/>
  </p:normalViewPr>
  <p:slideViewPr>
    <p:cSldViewPr snapToGrid="0" showGuides="1">
      <p:cViewPr>
        <p:scale>
          <a:sx n="100" d="100"/>
          <a:sy n="100" d="100"/>
        </p:scale>
        <p:origin x="264" y="102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Yuetian" userId="e44933de-1b6f-461e-89f7-4f9263021b41" providerId="ADAL" clId="{09B97468-9771-4787-B746-ACBB10D2BBDD}"/>
    <pc:docChg chg="undo custSel addSld delSld modSld sldOrd">
      <pc:chgData name="Chen, Yuetian" userId="e44933de-1b6f-461e-89f7-4f9263021b41" providerId="ADAL" clId="{09B97468-9771-4787-B746-ACBB10D2BBDD}" dt="2022-08-19T10:28:37.549" v="1481" actId="20577"/>
      <pc:docMkLst>
        <pc:docMk/>
      </pc:docMkLst>
      <pc:sldChg chg="addSp delSp modSp">
        <pc:chgData name="Chen, Yuetian" userId="e44933de-1b6f-461e-89f7-4f9263021b41" providerId="ADAL" clId="{09B97468-9771-4787-B746-ACBB10D2BBDD}" dt="2022-08-19T08:40:21.308" v="10" actId="21"/>
        <pc:sldMkLst>
          <pc:docMk/>
          <pc:sldMk cId="283474130" sldId="258"/>
        </pc:sldMkLst>
        <pc:spChg chg="mod">
          <ac:chgData name="Chen, Yuetian" userId="e44933de-1b6f-461e-89f7-4f9263021b41" providerId="ADAL" clId="{09B97468-9771-4787-B746-ACBB10D2BBDD}" dt="2022-08-19T08:40:20.515" v="9" actId="571"/>
          <ac:spMkLst>
            <pc:docMk/>
            <pc:sldMk cId="283474130" sldId="258"/>
            <ac:spMk id="26" creationId="{4D097796-C3C4-1FEB-9E8E-9EA0A2DB2BD0}"/>
          </ac:spMkLst>
        </pc:spChg>
        <pc:grpChg chg="add del mod">
          <ac:chgData name="Chen, Yuetian" userId="e44933de-1b6f-461e-89f7-4f9263021b41" providerId="ADAL" clId="{09B97468-9771-4787-B746-ACBB10D2BBDD}" dt="2022-08-19T08:40:21.308" v="10" actId="21"/>
          <ac:grpSpMkLst>
            <pc:docMk/>
            <pc:sldMk cId="283474130" sldId="258"/>
            <ac:grpSpMk id="24" creationId="{FE2ED093-2A90-A810-75A2-FC8D112648DC}"/>
          </ac:grpSpMkLst>
        </pc:grpChg>
        <pc:picChg chg="mod">
          <ac:chgData name="Chen, Yuetian" userId="e44933de-1b6f-461e-89f7-4f9263021b41" providerId="ADAL" clId="{09B97468-9771-4787-B746-ACBB10D2BBDD}" dt="2022-08-19T08:40:20.515" v="9" actId="571"/>
          <ac:picMkLst>
            <pc:docMk/>
            <pc:sldMk cId="283474130" sldId="258"/>
            <ac:picMk id="27" creationId="{420FBEA0-4F13-1B78-EF07-82357A065AC8}"/>
          </ac:picMkLst>
        </pc:picChg>
        <pc:picChg chg="mod">
          <ac:chgData name="Chen, Yuetian" userId="e44933de-1b6f-461e-89f7-4f9263021b41" providerId="ADAL" clId="{09B97468-9771-4787-B746-ACBB10D2BBDD}" dt="2022-08-19T08:40:20.515" v="9" actId="571"/>
          <ac:picMkLst>
            <pc:docMk/>
            <pc:sldMk cId="283474130" sldId="258"/>
            <ac:picMk id="28" creationId="{38771AC9-8A2F-FE05-1759-00EDC3FF0404}"/>
          </ac:picMkLst>
        </pc:picChg>
        <pc:picChg chg="mod">
          <ac:chgData name="Chen, Yuetian" userId="e44933de-1b6f-461e-89f7-4f9263021b41" providerId="ADAL" clId="{09B97468-9771-4787-B746-ACBB10D2BBDD}" dt="2022-08-19T08:40:20.515" v="9" actId="571"/>
          <ac:picMkLst>
            <pc:docMk/>
            <pc:sldMk cId="283474130" sldId="258"/>
            <ac:picMk id="29" creationId="{57B845D1-6526-394B-AD91-13A47E567316}"/>
          </ac:picMkLst>
        </pc:picChg>
      </pc:sldChg>
      <pc:sldChg chg="addSp delSp modSp mod addAnim delAnim">
        <pc:chgData name="Chen, Yuetian" userId="e44933de-1b6f-461e-89f7-4f9263021b41" providerId="ADAL" clId="{09B97468-9771-4787-B746-ACBB10D2BBDD}" dt="2022-08-19T10:19:24.084" v="1290" actId="20577"/>
        <pc:sldMkLst>
          <pc:docMk/>
          <pc:sldMk cId="1376619924" sldId="259"/>
        </pc:sldMkLst>
        <pc:spChg chg="add del">
          <ac:chgData name="Chen, Yuetian" userId="e44933de-1b6f-461e-89f7-4f9263021b41" providerId="ADAL" clId="{09B97468-9771-4787-B746-ACBB10D2BBDD}" dt="2022-08-19T08:40:13.164" v="4" actId="22"/>
          <ac:spMkLst>
            <pc:docMk/>
            <pc:sldMk cId="1376619924" sldId="259"/>
            <ac:spMk id="3" creationId="{5B2B8E7F-5779-15AE-9B95-4BC92B156BD7}"/>
          </ac:spMkLst>
        </pc:spChg>
        <pc:spChg chg="mod">
          <ac:chgData name="Chen, Yuetian" userId="e44933de-1b6f-461e-89f7-4f9263021b41" providerId="ADAL" clId="{09B97468-9771-4787-B746-ACBB10D2BBDD}" dt="2022-08-19T09:09:58.374" v="179" actId="207"/>
          <ac:spMkLst>
            <pc:docMk/>
            <pc:sldMk cId="1376619924" sldId="259"/>
            <ac:spMk id="4" creationId="{E32F405D-6332-498F-AE8D-FBB47CD92865}"/>
          </ac:spMkLst>
        </pc:spChg>
        <pc:spChg chg="mod topLvl">
          <ac:chgData name="Chen, Yuetian" userId="e44933de-1b6f-461e-89f7-4f9263021b41" providerId="ADAL" clId="{09B97468-9771-4787-B746-ACBB10D2BBDD}" dt="2022-08-19T09:01:52.085" v="44" actId="1076"/>
          <ac:spMkLst>
            <pc:docMk/>
            <pc:sldMk cId="1376619924" sldId="259"/>
            <ac:spMk id="5" creationId="{B615A9BE-3146-4FA9-ADD9-5975618F64CB}"/>
          </ac:spMkLst>
        </pc:spChg>
        <pc:spChg chg="add del">
          <ac:chgData name="Chen, Yuetian" userId="e44933de-1b6f-461e-89f7-4f9263021b41" providerId="ADAL" clId="{09B97468-9771-4787-B746-ACBB10D2BBDD}" dt="2022-08-19T08:40:14.434" v="6" actId="22"/>
          <ac:spMkLst>
            <pc:docMk/>
            <pc:sldMk cId="1376619924" sldId="259"/>
            <ac:spMk id="7" creationId="{16CAB354-60BB-4857-B7B6-24D71371297B}"/>
          </ac:spMkLst>
        </pc:spChg>
        <pc:spChg chg="mod">
          <ac:chgData name="Chen, Yuetian" userId="e44933de-1b6f-461e-89f7-4f9263021b41" providerId="ADAL" clId="{09B97468-9771-4787-B746-ACBB10D2BBDD}" dt="2022-08-19T10:19:24.084" v="1290" actId="20577"/>
          <ac:spMkLst>
            <pc:docMk/>
            <pc:sldMk cId="1376619924" sldId="259"/>
            <ac:spMk id="8" creationId="{5AC8FC73-CB57-4C05-9A60-A9EEE6091678}"/>
          </ac:spMkLst>
        </pc:spChg>
        <pc:spChg chg="del">
          <ac:chgData name="Chen, Yuetian" userId="e44933de-1b6f-461e-89f7-4f9263021b41" providerId="ADAL" clId="{09B97468-9771-4787-B746-ACBB10D2BBDD}" dt="2022-08-19T09:01:48.381" v="43" actId="478"/>
          <ac:spMkLst>
            <pc:docMk/>
            <pc:sldMk cId="1376619924" sldId="259"/>
            <ac:spMk id="9" creationId="{0D044EC3-78E8-459A-AE21-D3DDB6738920}"/>
          </ac:spMkLst>
        </pc:spChg>
        <pc:spChg chg="del topLvl">
          <ac:chgData name="Chen, Yuetian" userId="e44933de-1b6f-461e-89f7-4f9263021b41" providerId="ADAL" clId="{09B97468-9771-4787-B746-ACBB10D2BBDD}" dt="2022-08-19T09:01:46.712" v="42" actId="478"/>
          <ac:spMkLst>
            <pc:docMk/>
            <pc:sldMk cId="1376619924" sldId="259"/>
            <ac:spMk id="10" creationId="{51412FF8-56DA-40D2-BBCC-30AC6C09643A}"/>
          </ac:spMkLst>
        </pc:spChg>
        <pc:spChg chg="add del">
          <ac:chgData name="Chen, Yuetian" userId="e44933de-1b6f-461e-89f7-4f9263021b41" providerId="ADAL" clId="{09B97468-9771-4787-B746-ACBB10D2BBDD}" dt="2022-08-19T08:40:18.111" v="8" actId="22"/>
          <ac:spMkLst>
            <pc:docMk/>
            <pc:sldMk cId="1376619924" sldId="259"/>
            <ac:spMk id="13" creationId="{B3473B7C-6514-15B7-35AA-A8CBBE4B678E}"/>
          </ac:spMkLst>
        </pc:spChg>
        <pc:spChg chg="mod">
          <ac:chgData name="Chen, Yuetian" userId="e44933de-1b6f-461e-89f7-4f9263021b41" providerId="ADAL" clId="{09B97468-9771-4787-B746-ACBB10D2BBDD}" dt="2022-08-19T08:40:22.892" v="12" actId="1076"/>
          <ac:spMkLst>
            <pc:docMk/>
            <pc:sldMk cId="1376619924" sldId="259"/>
            <ac:spMk id="15" creationId="{65DAAA1C-6618-34DC-0A76-CBFA15880771}"/>
          </ac:spMkLst>
        </pc:spChg>
        <pc:spChg chg="add del mod">
          <ac:chgData name="Chen, Yuetian" userId="e44933de-1b6f-461e-89f7-4f9263021b41" providerId="ADAL" clId="{09B97468-9771-4787-B746-ACBB10D2BBDD}" dt="2022-08-19T09:09:36.835" v="177" actId="478"/>
          <ac:spMkLst>
            <pc:docMk/>
            <pc:sldMk cId="1376619924" sldId="259"/>
            <ac:spMk id="22" creationId="{DB4AB1D6-429A-C348-3B37-3D72CE37ECC3}"/>
          </ac:spMkLst>
        </pc:spChg>
        <pc:grpChg chg="add del mod">
          <ac:chgData name="Chen, Yuetian" userId="e44933de-1b6f-461e-89f7-4f9263021b41" providerId="ADAL" clId="{09B97468-9771-4787-B746-ACBB10D2BBDD}" dt="2022-08-19T09:01:46.712" v="42" actId="478"/>
          <ac:grpSpMkLst>
            <pc:docMk/>
            <pc:sldMk cId="1376619924" sldId="259"/>
            <ac:grpSpMk id="11" creationId="{EB2C577C-EDCE-4738-8DE2-6B76B5D35A4A}"/>
          </ac:grpSpMkLst>
        </pc:grpChg>
        <pc:grpChg chg="add del mod">
          <ac:chgData name="Chen, Yuetian" userId="e44933de-1b6f-461e-89f7-4f9263021b41" providerId="ADAL" clId="{09B97468-9771-4787-B746-ACBB10D2BBDD}" dt="2022-08-19T08:40:27.708" v="14" actId="478"/>
          <ac:grpSpMkLst>
            <pc:docMk/>
            <pc:sldMk cId="1376619924" sldId="259"/>
            <ac:grpSpMk id="14" creationId="{5F9D797A-79F2-C831-2031-1CDEFCCB2BDF}"/>
          </ac:grpSpMkLst>
        </pc:grpChg>
        <pc:picChg chg="mod">
          <ac:chgData name="Chen, Yuetian" userId="e44933de-1b6f-461e-89f7-4f9263021b41" providerId="ADAL" clId="{09B97468-9771-4787-B746-ACBB10D2BBDD}" dt="2022-08-19T08:40:22.892" v="12" actId="1076"/>
          <ac:picMkLst>
            <pc:docMk/>
            <pc:sldMk cId="1376619924" sldId="259"/>
            <ac:picMk id="16" creationId="{5971DA13-9DC0-9C0F-BF85-E699448B688D}"/>
          </ac:picMkLst>
        </pc:picChg>
        <pc:picChg chg="mod">
          <ac:chgData name="Chen, Yuetian" userId="e44933de-1b6f-461e-89f7-4f9263021b41" providerId="ADAL" clId="{09B97468-9771-4787-B746-ACBB10D2BBDD}" dt="2022-08-19T08:40:22.892" v="12" actId="1076"/>
          <ac:picMkLst>
            <pc:docMk/>
            <pc:sldMk cId="1376619924" sldId="259"/>
            <ac:picMk id="17" creationId="{6DA4C712-01E3-1A50-F87C-64B32D961209}"/>
          </ac:picMkLst>
        </pc:picChg>
        <pc:picChg chg="mod">
          <ac:chgData name="Chen, Yuetian" userId="e44933de-1b6f-461e-89f7-4f9263021b41" providerId="ADAL" clId="{09B97468-9771-4787-B746-ACBB10D2BBDD}" dt="2022-08-19T08:40:22.892" v="12" actId="1076"/>
          <ac:picMkLst>
            <pc:docMk/>
            <pc:sldMk cId="1376619924" sldId="259"/>
            <ac:picMk id="18" creationId="{B40D3DF8-EE67-1F77-969B-B6710E763AA3}"/>
          </ac:picMkLst>
        </pc:picChg>
        <pc:picChg chg="add del mod">
          <ac:chgData name="Chen, Yuetian" userId="e44933de-1b6f-461e-89f7-4f9263021b41" providerId="ADAL" clId="{09B97468-9771-4787-B746-ACBB10D2BBDD}" dt="2022-08-19T09:00:33.440" v="33" actId="478"/>
          <ac:picMkLst>
            <pc:docMk/>
            <pc:sldMk cId="1376619924" sldId="259"/>
            <ac:picMk id="20" creationId="{18C91073-2082-FE48-E681-08938EF3B4C4}"/>
          </ac:picMkLst>
        </pc:picChg>
      </pc:sldChg>
      <pc:sldChg chg="del">
        <pc:chgData name="Chen, Yuetian" userId="e44933de-1b6f-461e-89f7-4f9263021b41" providerId="ADAL" clId="{09B97468-9771-4787-B746-ACBB10D2BBDD}" dt="2022-08-19T10:03:41.884" v="1121" actId="47"/>
        <pc:sldMkLst>
          <pc:docMk/>
          <pc:sldMk cId="866447273" sldId="260"/>
        </pc:sldMkLst>
      </pc:sldChg>
      <pc:sldChg chg="del">
        <pc:chgData name="Chen, Yuetian" userId="e44933de-1b6f-461e-89f7-4f9263021b41" providerId="ADAL" clId="{09B97468-9771-4787-B746-ACBB10D2BBDD}" dt="2022-08-19T10:03:41.884" v="1121" actId="47"/>
        <pc:sldMkLst>
          <pc:docMk/>
          <pc:sldMk cId="3438316766" sldId="265"/>
        </pc:sldMkLst>
      </pc:sldChg>
      <pc:sldChg chg="del">
        <pc:chgData name="Chen, Yuetian" userId="e44933de-1b6f-461e-89f7-4f9263021b41" providerId="ADAL" clId="{09B97468-9771-4787-B746-ACBB10D2BBDD}" dt="2022-08-19T10:03:41.884" v="1121" actId="47"/>
        <pc:sldMkLst>
          <pc:docMk/>
          <pc:sldMk cId="993627989" sldId="269"/>
        </pc:sldMkLst>
      </pc:sldChg>
      <pc:sldChg chg="del">
        <pc:chgData name="Chen, Yuetian" userId="e44933de-1b6f-461e-89f7-4f9263021b41" providerId="ADAL" clId="{09B97468-9771-4787-B746-ACBB10D2BBDD}" dt="2022-08-19T10:03:41.884" v="1121" actId="47"/>
        <pc:sldMkLst>
          <pc:docMk/>
          <pc:sldMk cId="2694996196" sldId="270"/>
        </pc:sldMkLst>
      </pc:sldChg>
      <pc:sldChg chg="del">
        <pc:chgData name="Chen, Yuetian" userId="e44933de-1b6f-461e-89f7-4f9263021b41" providerId="ADAL" clId="{09B97468-9771-4787-B746-ACBB10D2BBDD}" dt="2022-08-19T10:03:41.884" v="1121" actId="47"/>
        <pc:sldMkLst>
          <pc:docMk/>
          <pc:sldMk cId="4009321271" sldId="271"/>
        </pc:sldMkLst>
      </pc:sldChg>
      <pc:sldChg chg="del">
        <pc:chgData name="Chen, Yuetian" userId="e44933de-1b6f-461e-89f7-4f9263021b41" providerId="ADAL" clId="{09B97468-9771-4787-B746-ACBB10D2BBDD}" dt="2022-08-19T10:03:41.884" v="1121" actId="47"/>
        <pc:sldMkLst>
          <pc:docMk/>
          <pc:sldMk cId="2427555890" sldId="272"/>
        </pc:sldMkLst>
      </pc:sldChg>
      <pc:sldChg chg="del">
        <pc:chgData name="Chen, Yuetian" userId="e44933de-1b6f-461e-89f7-4f9263021b41" providerId="ADAL" clId="{09B97468-9771-4787-B746-ACBB10D2BBDD}" dt="2022-08-19T10:03:41.884" v="1121" actId="47"/>
        <pc:sldMkLst>
          <pc:docMk/>
          <pc:sldMk cId="700257450" sldId="273"/>
        </pc:sldMkLst>
      </pc:sldChg>
      <pc:sldChg chg="addSp delSp modSp new mod modNotesTx">
        <pc:chgData name="Chen, Yuetian" userId="e44933de-1b6f-461e-89f7-4f9263021b41" providerId="ADAL" clId="{09B97468-9771-4787-B746-ACBB10D2BBDD}" dt="2022-08-19T10:17:46.919" v="1282"/>
        <pc:sldMkLst>
          <pc:docMk/>
          <pc:sldMk cId="1990156128" sldId="274"/>
        </pc:sldMkLst>
        <pc:spChg chg="del">
          <ac:chgData name="Chen, Yuetian" userId="e44933de-1b6f-461e-89f7-4f9263021b41" providerId="ADAL" clId="{09B97468-9771-4787-B746-ACBB10D2BBDD}" dt="2022-08-19T08:59:04.261" v="18" actId="478"/>
          <ac:spMkLst>
            <pc:docMk/>
            <pc:sldMk cId="1990156128" sldId="274"/>
            <ac:spMk id="2" creationId="{72A0C772-C812-2B36-9FFF-B0BF64530B39}"/>
          </ac:spMkLst>
        </pc:spChg>
        <pc:spChg chg="del">
          <ac:chgData name="Chen, Yuetian" userId="e44933de-1b6f-461e-89f7-4f9263021b41" providerId="ADAL" clId="{09B97468-9771-4787-B746-ACBB10D2BBDD}" dt="2022-08-19T08:59:04.261" v="18" actId="478"/>
          <ac:spMkLst>
            <pc:docMk/>
            <pc:sldMk cId="1990156128" sldId="274"/>
            <ac:spMk id="3" creationId="{C1D272D6-6CFB-AC8B-8BE4-F78DB6CBBF30}"/>
          </ac:spMkLst>
        </pc:spChg>
        <pc:spChg chg="add mod">
          <ac:chgData name="Chen, Yuetian" userId="e44933de-1b6f-461e-89f7-4f9263021b41" providerId="ADAL" clId="{09B97468-9771-4787-B746-ACBB10D2BBDD}" dt="2022-08-19T09:11:05.208" v="192" actId="1076"/>
          <ac:spMkLst>
            <pc:docMk/>
            <pc:sldMk cId="1990156128" sldId="274"/>
            <ac:spMk id="8" creationId="{741645BB-805C-12E5-9CB9-910BF9D70D24}"/>
          </ac:spMkLst>
        </pc:spChg>
        <pc:spChg chg="add mod">
          <ac:chgData name="Chen, Yuetian" userId="e44933de-1b6f-461e-89f7-4f9263021b41" providerId="ADAL" clId="{09B97468-9771-4787-B746-ACBB10D2BBDD}" dt="2022-08-19T09:14:23.565" v="286" actId="164"/>
          <ac:spMkLst>
            <pc:docMk/>
            <pc:sldMk cId="1990156128" sldId="274"/>
            <ac:spMk id="9" creationId="{11077F4C-F2C4-3E74-B4D4-7685AFAF5A7E}"/>
          </ac:spMkLst>
        </pc:spChg>
        <pc:spChg chg="add del mod">
          <ac:chgData name="Chen, Yuetian" userId="e44933de-1b6f-461e-89f7-4f9263021b41" providerId="ADAL" clId="{09B97468-9771-4787-B746-ACBB10D2BBDD}" dt="2022-08-19T09:12:05.513" v="215" actId="478"/>
          <ac:spMkLst>
            <pc:docMk/>
            <pc:sldMk cId="1990156128" sldId="274"/>
            <ac:spMk id="10" creationId="{1C4BA7D7-56FC-4004-C61E-2B988F3145F3}"/>
          </ac:spMkLst>
        </pc:spChg>
        <pc:spChg chg="add mod">
          <ac:chgData name="Chen, Yuetian" userId="e44933de-1b6f-461e-89f7-4f9263021b41" providerId="ADAL" clId="{09B97468-9771-4787-B746-ACBB10D2BBDD}" dt="2022-08-19T09:14:23.565" v="286" actId="164"/>
          <ac:spMkLst>
            <pc:docMk/>
            <pc:sldMk cId="1990156128" sldId="274"/>
            <ac:spMk id="11" creationId="{78B17938-BAF0-E1AB-71F0-96692F1332D7}"/>
          </ac:spMkLst>
        </pc:spChg>
        <pc:spChg chg="add mod">
          <ac:chgData name="Chen, Yuetian" userId="e44933de-1b6f-461e-89f7-4f9263021b41" providerId="ADAL" clId="{09B97468-9771-4787-B746-ACBB10D2BBDD}" dt="2022-08-19T09:14:23.565" v="286" actId="164"/>
          <ac:spMkLst>
            <pc:docMk/>
            <pc:sldMk cId="1990156128" sldId="274"/>
            <ac:spMk id="12" creationId="{D3ED8533-1F9C-8547-954F-A2E793D942B6}"/>
          </ac:spMkLst>
        </pc:spChg>
        <pc:spChg chg="add mod">
          <ac:chgData name="Chen, Yuetian" userId="e44933de-1b6f-461e-89f7-4f9263021b41" providerId="ADAL" clId="{09B97468-9771-4787-B746-ACBB10D2BBDD}" dt="2022-08-19T09:14:23.565" v="286" actId="164"/>
          <ac:spMkLst>
            <pc:docMk/>
            <pc:sldMk cId="1990156128" sldId="274"/>
            <ac:spMk id="13" creationId="{F07CD7E2-ADE5-0E28-5AEC-07B6F43867DB}"/>
          </ac:spMkLst>
        </pc:spChg>
        <pc:spChg chg="add mod">
          <ac:chgData name="Chen, Yuetian" userId="e44933de-1b6f-461e-89f7-4f9263021b41" providerId="ADAL" clId="{09B97468-9771-4787-B746-ACBB10D2BBDD}" dt="2022-08-19T09:14:23.565" v="286" actId="164"/>
          <ac:spMkLst>
            <pc:docMk/>
            <pc:sldMk cId="1990156128" sldId="274"/>
            <ac:spMk id="14" creationId="{95A5F6D7-D262-B7C1-C2E7-0761074AE58C}"/>
          </ac:spMkLst>
        </pc:spChg>
        <pc:spChg chg="add mod">
          <ac:chgData name="Chen, Yuetian" userId="e44933de-1b6f-461e-89f7-4f9263021b41" providerId="ADAL" clId="{09B97468-9771-4787-B746-ACBB10D2BBDD}" dt="2022-08-19T09:14:23.565" v="286" actId="164"/>
          <ac:spMkLst>
            <pc:docMk/>
            <pc:sldMk cId="1990156128" sldId="274"/>
            <ac:spMk id="15" creationId="{41D7EE3C-D4DE-66A8-2953-808EE7F1A82F}"/>
          </ac:spMkLst>
        </pc:spChg>
        <pc:spChg chg="add mod">
          <ac:chgData name="Chen, Yuetian" userId="e44933de-1b6f-461e-89f7-4f9263021b41" providerId="ADAL" clId="{09B97468-9771-4787-B746-ACBB10D2BBDD}" dt="2022-08-19T09:14:23.565" v="286" actId="164"/>
          <ac:spMkLst>
            <pc:docMk/>
            <pc:sldMk cId="1990156128" sldId="274"/>
            <ac:spMk id="16" creationId="{3977A7AE-5C8B-CD20-FD5B-C108F396D927}"/>
          </ac:spMkLst>
        </pc:spChg>
        <pc:spChg chg="add mod">
          <ac:chgData name="Chen, Yuetian" userId="e44933de-1b6f-461e-89f7-4f9263021b41" providerId="ADAL" clId="{09B97468-9771-4787-B746-ACBB10D2BBDD}" dt="2022-08-19T09:14:23.565" v="286" actId="164"/>
          <ac:spMkLst>
            <pc:docMk/>
            <pc:sldMk cId="1990156128" sldId="274"/>
            <ac:spMk id="17" creationId="{B0B0DE2E-BA0A-042A-B90F-99DA3544916F}"/>
          </ac:spMkLst>
        </pc:spChg>
        <pc:spChg chg="add mod">
          <ac:chgData name="Chen, Yuetian" userId="e44933de-1b6f-461e-89f7-4f9263021b41" providerId="ADAL" clId="{09B97468-9771-4787-B746-ACBB10D2BBDD}" dt="2022-08-19T09:13:49.076" v="281" actId="404"/>
          <ac:spMkLst>
            <pc:docMk/>
            <pc:sldMk cId="1990156128" sldId="274"/>
            <ac:spMk id="18" creationId="{2A114C82-5811-615E-60B8-F03B60B99FAD}"/>
          </ac:spMkLst>
        </pc:spChg>
        <pc:spChg chg="add mod">
          <ac:chgData name="Chen, Yuetian" userId="e44933de-1b6f-461e-89f7-4f9263021b41" providerId="ADAL" clId="{09B97468-9771-4787-B746-ACBB10D2BBDD}" dt="2022-08-19T09:13:56.070" v="282"/>
          <ac:spMkLst>
            <pc:docMk/>
            <pc:sldMk cId="1990156128" sldId="274"/>
            <ac:spMk id="19" creationId="{1BE5D94A-CA6C-CA5A-AAC7-3144EC9AB243}"/>
          </ac:spMkLst>
        </pc:spChg>
        <pc:spChg chg="add mod">
          <ac:chgData name="Chen, Yuetian" userId="e44933de-1b6f-461e-89f7-4f9263021b41" providerId="ADAL" clId="{09B97468-9771-4787-B746-ACBB10D2BBDD}" dt="2022-08-19T09:30:52.385" v="508" actId="255"/>
          <ac:spMkLst>
            <pc:docMk/>
            <pc:sldMk cId="1990156128" sldId="274"/>
            <ac:spMk id="20" creationId="{AEFC6BB7-3BE9-CF5F-74BE-1279A49624FA}"/>
          </ac:spMkLst>
        </pc:spChg>
        <pc:spChg chg="add mod">
          <ac:chgData name="Chen, Yuetian" userId="e44933de-1b6f-461e-89f7-4f9263021b41" providerId="ADAL" clId="{09B97468-9771-4787-B746-ACBB10D2BBDD}" dt="2022-08-19T09:27:28.936" v="469" actId="1076"/>
          <ac:spMkLst>
            <pc:docMk/>
            <pc:sldMk cId="1990156128" sldId="274"/>
            <ac:spMk id="22" creationId="{E6EB0EE2-7812-7C25-5986-C790B31EA9F3}"/>
          </ac:spMkLst>
        </pc:spChg>
        <pc:spChg chg="add mod">
          <ac:chgData name="Chen, Yuetian" userId="e44933de-1b6f-461e-89f7-4f9263021b41" providerId="ADAL" clId="{09B97468-9771-4787-B746-ACBB10D2BBDD}" dt="2022-08-19T09:27:28.936" v="469" actId="1076"/>
          <ac:spMkLst>
            <pc:docMk/>
            <pc:sldMk cId="1990156128" sldId="274"/>
            <ac:spMk id="23" creationId="{8FA0B46B-4E2E-67A8-C5F5-8BE7B4F7CFBB}"/>
          </ac:spMkLst>
        </pc:spChg>
        <pc:spChg chg="add mod ord">
          <ac:chgData name="Chen, Yuetian" userId="e44933de-1b6f-461e-89f7-4f9263021b41" providerId="ADAL" clId="{09B97468-9771-4787-B746-ACBB10D2BBDD}" dt="2022-08-19T09:27:28.936" v="469" actId="1076"/>
          <ac:spMkLst>
            <pc:docMk/>
            <pc:sldMk cId="1990156128" sldId="274"/>
            <ac:spMk id="24" creationId="{1D2F46FE-CA19-0082-C836-AD32956A88A2}"/>
          </ac:spMkLst>
        </pc:spChg>
        <pc:grpChg chg="add mod">
          <ac:chgData name="Chen, Yuetian" userId="e44933de-1b6f-461e-89f7-4f9263021b41" providerId="ADAL" clId="{09B97468-9771-4787-B746-ACBB10D2BBDD}" dt="2022-08-19T09:14:26.426" v="287" actId="1076"/>
          <ac:grpSpMkLst>
            <pc:docMk/>
            <pc:sldMk cId="1990156128" sldId="274"/>
            <ac:grpSpMk id="21" creationId="{C9EBC6E2-A03F-F361-0ACD-A3699D1BF1A2}"/>
          </ac:grpSpMkLst>
        </pc:grpChg>
        <pc:picChg chg="add mod">
          <ac:chgData name="Chen, Yuetian" userId="e44933de-1b6f-461e-89f7-4f9263021b41" providerId="ADAL" clId="{09B97468-9771-4787-B746-ACBB10D2BBDD}" dt="2022-08-19T09:14:23.565" v="286" actId="164"/>
          <ac:picMkLst>
            <pc:docMk/>
            <pc:sldMk cId="1990156128" sldId="274"/>
            <ac:picMk id="5" creationId="{97546CE2-9939-4EBC-EC29-45735E174339}"/>
          </ac:picMkLst>
        </pc:picChg>
        <pc:picChg chg="add mod">
          <ac:chgData name="Chen, Yuetian" userId="e44933de-1b6f-461e-89f7-4f9263021b41" providerId="ADAL" clId="{09B97468-9771-4787-B746-ACBB10D2BBDD}" dt="2022-08-19T09:14:23.565" v="286" actId="164"/>
          <ac:picMkLst>
            <pc:docMk/>
            <pc:sldMk cId="1990156128" sldId="274"/>
            <ac:picMk id="7" creationId="{59013A51-6D66-1BA9-9DCB-C3F37F677B27}"/>
          </ac:picMkLst>
        </pc:picChg>
      </pc:sldChg>
      <pc:sldChg chg="addSp delSp modSp add mod modNotesTx">
        <pc:chgData name="Chen, Yuetian" userId="e44933de-1b6f-461e-89f7-4f9263021b41" providerId="ADAL" clId="{09B97468-9771-4787-B746-ACBB10D2BBDD}" dt="2022-08-19T10:17:48.759" v="1283"/>
        <pc:sldMkLst>
          <pc:docMk/>
          <pc:sldMk cId="4218462783" sldId="275"/>
        </pc:sldMkLst>
        <pc:spChg chg="mod">
          <ac:chgData name="Chen, Yuetian" userId="e44933de-1b6f-461e-89f7-4f9263021b41" providerId="ADAL" clId="{09B97468-9771-4787-B746-ACBB10D2BBDD}" dt="2022-08-19T09:28:06.778" v="473"/>
          <ac:spMkLst>
            <pc:docMk/>
            <pc:sldMk cId="4218462783" sldId="275"/>
            <ac:spMk id="19" creationId="{1BE5D94A-CA6C-CA5A-AAC7-3144EC9AB243}"/>
          </ac:spMkLst>
        </pc:spChg>
        <pc:spChg chg="mod">
          <ac:chgData name="Chen, Yuetian" userId="e44933de-1b6f-461e-89f7-4f9263021b41" providerId="ADAL" clId="{09B97468-9771-4787-B746-ACBB10D2BBDD}" dt="2022-08-19T09:33:16.667" v="533" actId="20577"/>
          <ac:spMkLst>
            <pc:docMk/>
            <pc:sldMk cId="4218462783" sldId="275"/>
            <ac:spMk id="20" creationId="{AEFC6BB7-3BE9-CF5F-74BE-1279A49624FA}"/>
          </ac:spMkLst>
        </pc:spChg>
        <pc:spChg chg="del">
          <ac:chgData name="Chen, Yuetian" userId="e44933de-1b6f-461e-89f7-4f9263021b41" providerId="ADAL" clId="{09B97468-9771-4787-B746-ACBB10D2BBDD}" dt="2022-08-19T09:30:00.354" v="481" actId="478"/>
          <ac:spMkLst>
            <pc:docMk/>
            <pc:sldMk cId="4218462783" sldId="275"/>
            <ac:spMk id="22" creationId="{E6EB0EE2-7812-7C25-5986-C790B31EA9F3}"/>
          </ac:spMkLst>
        </pc:spChg>
        <pc:spChg chg="del">
          <ac:chgData name="Chen, Yuetian" userId="e44933de-1b6f-461e-89f7-4f9263021b41" providerId="ADAL" clId="{09B97468-9771-4787-B746-ACBB10D2BBDD}" dt="2022-08-19T09:30:00.354" v="481" actId="478"/>
          <ac:spMkLst>
            <pc:docMk/>
            <pc:sldMk cId="4218462783" sldId="275"/>
            <ac:spMk id="23" creationId="{8FA0B46B-4E2E-67A8-C5F5-8BE7B4F7CFBB}"/>
          </ac:spMkLst>
        </pc:spChg>
        <pc:spChg chg="del">
          <ac:chgData name="Chen, Yuetian" userId="e44933de-1b6f-461e-89f7-4f9263021b41" providerId="ADAL" clId="{09B97468-9771-4787-B746-ACBB10D2BBDD}" dt="2022-08-19T09:30:00.354" v="481" actId="478"/>
          <ac:spMkLst>
            <pc:docMk/>
            <pc:sldMk cId="4218462783" sldId="275"/>
            <ac:spMk id="24" creationId="{1D2F46FE-CA19-0082-C836-AD32956A88A2}"/>
          </ac:spMkLst>
        </pc:spChg>
        <pc:grpChg chg="del">
          <ac:chgData name="Chen, Yuetian" userId="e44933de-1b6f-461e-89f7-4f9263021b41" providerId="ADAL" clId="{09B97468-9771-4787-B746-ACBB10D2BBDD}" dt="2022-08-19T09:30:01.482" v="482" actId="478"/>
          <ac:grpSpMkLst>
            <pc:docMk/>
            <pc:sldMk cId="4218462783" sldId="275"/>
            <ac:grpSpMk id="21" creationId="{C9EBC6E2-A03F-F361-0ACD-A3699D1BF1A2}"/>
          </ac:grpSpMkLst>
        </pc:grpChg>
        <pc:picChg chg="add mod ord">
          <ac:chgData name="Chen, Yuetian" userId="e44933de-1b6f-461e-89f7-4f9263021b41" providerId="ADAL" clId="{09B97468-9771-4787-B746-ACBB10D2BBDD}" dt="2022-08-19T10:05:37.653" v="1143" actId="167"/>
          <ac:picMkLst>
            <pc:docMk/>
            <pc:sldMk cId="4218462783" sldId="275"/>
            <ac:picMk id="3" creationId="{430B5CFF-1860-3B8E-E313-E023C6B8238A}"/>
          </ac:picMkLst>
        </pc:picChg>
        <pc:picChg chg="add del mod">
          <ac:chgData name="Chen, Yuetian" userId="e44933de-1b6f-461e-89f7-4f9263021b41" providerId="ADAL" clId="{09B97468-9771-4787-B746-ACBB10D2BBDD}" dt="2022-08-19T09:38:11.565" v="535" actId="21"/>
          <ac:picMkLst>
            <pc:docMk/>
            <pc:sldMk cId="4218462783" sldId="275"/>
            <ac:picMk id="6" creationId="{402F1916-766D-E34F-5377-609E13795399}"/>
          </ac:picMkLst>
        </pc:picChg>
        <pc:picChg chg="add mod">
          <ac:chgData name="Chen, Yuetian" userId="e44933de-1b6f-461e-89f7-4f9263021b41" providerId="ADAL" clId="{09B97468-9771-4787-B746-ACBB10D2BBDD}" dt="2022-08-19T10:05:48.700" v="1145" actId="1076"/>
          <ac:picMkLst>
            <pc:docMk/>
            <pc:sldMk cId="4218462783" sldId="275"/>
            <ac:picMk id="10" creationId="{886A7092-690B-B7C1-E797-7F6BC286E525}"/>
          </ac:picMkLst>
        </pc:picChg>
        <pc:picChg chg="add mod">
          <ac:chgData name="Chen, Yuetian" userId="e44933de-1b6f-461e-89f7-4f9263021b41" providerId="ADAL" clId="{09B97468-9771-4787-B746-ACBB10D2BBDD}" dt="2022-08-19T10:05:15.302" v="1137" actId="1076"/>
          <ac:picMkLst>
            <pc:docMk/>
            <pc:sldMk cId="4218462783" sldId="275"/>
            <ac:picMk id="25" creationId="{44122A99-998D-5905-175C-92487DD7BFF9}"/>
          </ac:picMkLst>
        </pc:picChg>
        <pc:picChg chg="add mod">
          <ac:chgData name="Chen, Yuetian" userId="e44933de-1b6f-461e-89f7-4f9263021b41" providerId="ADAL" clId="{09B97468-9771-4787-B746-ACBB10D2BBDD}" dt="2022-08-19T10:05:05.335" v="1134" actId="1076"/>
          <ac:picMkLst>
            <pc:docMk/>
            <pc:sldMk cId="4218462783" sldId="275"/>
            <ac:picMk id="27" creationId="{8F1D9C66-AA31-00F2-AC1F-9ED09EBD25BC}"/>
          </ac:picMkLst>
        </pc:picChg>
        <pc:picChg chg="add mod ord">
          <ac:chgData name="Chen, Yuetian" userId="e44933de-1b6f-461e-89f7-4f9263021b41" providerId="ADAL" clId="{09B97468-9771-4787-B746-ACBB10D2BBDD}" dt="2022-08-19T10:05:51.242" v="1146" actId="1076"/>
          <ac:picMkLst>
            <pc:docMk/>
            <pc:sldMk cId="4218462783" sldId="275"/>
            <ac:picMk id="29" creationId="{D80A8875-6DBB-08FE-406D-B1C695A3DC96}"/>
          </ac:picMkLst>
        </pc:picChg>
      </pc:sldChg>
      <pc:sldChg chg="addSp delSp modSp add mod">
        <pc:chgData name="Chen, Yuetian" userId="e44933de-1b6f-461e-89f7-4f9263021b41" providerId="ADAL" clId="{09B97468-9771-4787-B746-ACBB10D2BBDD}" dt="2022-08-19T10:28:37.549" v="1481" actId="20577"/>
        <pc:sldMkLst>
          <pc:docMk/>
          <pc:sldMk cId="1096388658" sldId="276"/>
        </pc:sldMkLst>
        <pc:spChg chg="add del mod">
          <ac:chgData name="Chen, Yuetian" userId="e44933de-1b6f-461e-89f7-4f9263021b41" providerId="ADAL" clId="{09B97468-9771-4787-B746-ACBB10D2BBDD}" dt="2022-08-19T09:30:17.122" v="490" actId="478"/>
          <ac:spMkLst>
            <pc:docMk/>
            <pc:sldMk cId="1096388658" sldId="276"/>
            <ac:spMk id="3" creationId="{94985F76-1476-AFEC-112B-C5D652A2009E}"/>
          </ac:spMkLst>
        </pc:spChg>
        <pc:spChg chg="add mod">
          <ac:chgData name="Chen, Yuetian" userId="e44933de-1b6f-461e-89f7-4f9263021b41" providerId="ADAL" clId="{09B97468-9771-4787-B746-ACBB10D2BBDD}" dt="2022-08-19T10:28:37.549" v="1481" actId="20577"/>
          <ac:spMkLst>
            <pc:docMk/>
            <pc:sldMk cId="1096388658" sldId="276"/>
            <ac:spMk id="5" creationId="{1366B222-0A38-EE80-5963-BD520F1DECBE}"/>
          </ac:spMkLst>
        </pc:spChg>
        <pc:spChg chg="del">
          <ac:chgData name="Chen, Yuetian" userId="e44933de-1b6f-461e-89f7-4f9263021b41" providerId="ADAL" clId="{09B97468-9771-4787-B746-ACBB10D2BBDD}" dt="2022-08-19T09:30:14.482" v="488" actId="478"/>
          <ac:spMkLst>
            <pc:docMk/>
            <pc:sldMk cId="1096388658" sldId="276"/>
            <ac:spMk id="8" creationId="{741645BB-805C-12E5-9CB9-910BF9D70D24}"/>
          </ac:spMkLst>
        </pc:spChg>
        <pc:spChg chg="add mod">
          <ac:chgData name="Chen, Yuetian" userId="e44933de-1b6f-461e-89f7-4f9263021b41" providerId="ADAL" clId="{09B97468-9771-4787-B746-ACBB10D2BBDD}" dt="2022-08-19T09:42:36.602" v="858" actId="1076"/>
          <ac:spMkLst>
            <pc:docMk/>
            <pc:sldMk cId="1096388658" sldId="276"/>
            <ac:spMk id="9" creationId="{AB1B2B76-CE9B-D31C-D972-7A32E6304AF0}"/>
          </ac:spMkLst>
        </pc:spChg>
        <pc:spChg chg="add del mod ord">
          <ac:chgData name="Chen, Yuetian" userId="e44933de-1b6f-461e-89f7-4f9263021b41" providerId="ADAL" clId="{09B97468-9771-4787-B746-ACBB10D2BBDD}" dt="2022-08-19T09:41:14.795" v="828" actId="478"/>
          <ac:spMkLst>
            <pc:docMk/>
            <pc:sldMk cId="1096388658" sldId="276"/>
            <ac:spMk id="11" creationId="{A2C9E640-A3A1-C094-DE15-2779D7E8BA6F}"/>
          </ac:spMkLst>
        </pc:spChg>
        <pc:spChg chg="add mod">
          <ac:chgData name="Chen, Yuetian" userId="e44933de-1b6f-461e-89f7-4f9263021b41" providerId="ADAL" clId="{09B97468-9771-4787-B746-ACBB10D2BBDD}" dt="2022-08-19T09:42:30.359" v="856" actId="1076"/>
          <ac:spMkLst>
            <pc:docMk/>
            <pc:sldMk cId="1096388658" sldId="276"/>
            <ac:spMk id="12" creationId="{F50AA36E-EB5E-0D45-755F-F74AD8ECA1B8}"/>
          </ac:spMkLst>
        </pc:spChg>
        <pc:spChg chg="del mod">
          <ac:chgData name="Chen, Yuetian" userId="e44933de-1b6f-461e-89f7-4f9263021b41" providerId="ADAL" clId="{09B97468-9771-4787-B746-ACBB10D2BBDD}" dt="2022-08-19T09:41:31.547" v="832" actId="478"/>
          <ac:spMkLst>
            <pc:docMk/>
            <pc:sldMk cId="1096388658" sldId="276"/>
            <ac:spMk id="18" creationId="{2A114C82-5811-615E-60B8-F03B60B99FAD}"/>
          </ac:spMkLst>
        </pc:spChg>
        <pc:spChg chg="del">
          <ac:chgData name="Chen, Yuetian" userId="e44933de-1b6f-461e-89f7-4f9263021b41" providerId="ADAL" clId="{09B97468-9771-4787-B746-ACBB10D2BBDD}" dt="2022-08-19T09:30:18.490" v="491" actId="478"/>
          <ac:spMkLst>
            <pc:docMk/>
            <pc:sldMk cId="1096388658" sldId="276"/>
            <ac:spMk id="19" creationId="{1BE5D94A-CA6C-CA5A-AAC7-3144EC9AB243}"/>
          </ac:spMkLst>
        </pc:spChg>
        <pc:spChg chg="del">
          <ac:chgData name="Chen, Yuetian" userId="e44933de-1b6f-461e-89f7-4f9263021b41" providerId="ADAL" clId="{09B97468-9771-4787-B746-ACBB10D2BBDD}" dt="2022-08-19T09:30:15.718" v="489" actId="478"/>
          <ac:spMkLst>
            <pc:docMk/>
            <pc:sldMk cId="1096388658" sldId="276"/>
            <ac:spMk id="20" creationId="{AEFC6BB7-3BE9-CF5F-74BE-1279A49624FA}"/>
          </ac:spMkLst>
        </pc:spChg>
        <pc:picChg chg="add mod">
          <ac:chgData name="Chen, Yuetian" userId="e44933de-1b6f-461e-89f7-4f9263021b41" providerId="ADAL" clId="{09B97468-9771-4787-B746-ACBB10D2BBDD}" dt="2022-08-19T09:42:32.697" v="857" actId="1076"/>
          <ac:picMkLst>
            <pc:docMk/>
            <pc:sldMk cId="1096388658" sldId="276"/>
            <ac:picMk id="6" creationId="{45869C2F-D981-A887-6FE0-21308E111249}"/>
          </ac:picMkLst>
        </pc:picChg>
        <pc:picChg chg="add del ord">
          <ac:chgData name="Chen, Yuetian" userId="e44933de-1b6f-461e-89f7-4f9263021b41" providerId="ADAL" clId="{09B97468-9771-4787-B746-ACBB10D2BBDD}" dt="2022-08-19T09:41:15.426" v="829" actId="478"/>
          <ac:picMkLst>
            <pc:docMk/>
            <pc:sldMk cId="1096388658" sldId="276"/>
            <ac:picMk id="10" creationId="{08ECD9C8-14AF-1F13-1A25-90B792E1A6DB}"/>
          </ac:picMkLst>
        </pc:picChg>
        <pc:picChg chg="add mod">
          <ac:chgData name="Chen, Yuetian" userId="e44933de-1b6f-461e-89f7-4f9263021b41" providerId="ADAL" clId="{09B97468-9771-4787-B746-ACBB10D2BBDD}" dt="2022-08-19T09:41:28.136" v="831" actId="167"/>
          <ac:picMkLst>
            <pc:docMk/>
            <pc:sldMk cId="1096388658" sldId="276"/>
            <ac:picMk id="13" creationId="{021DF7B2-A85E-4F9E-A706-A46CF4592956}"/>
          </ac:picMkLst>
        </pc:picChg>
        <pc:picChg chg="add mod">
          <ac:chgData name="Chen, Yuetian" userId="e44933de-1b6f-461e-89f7-4f9263021b41" providerId="ADAL" clId="{09B97468-9771-4787-B746-ACBB10D2BBDD}" dt="2022-08-19T09:41:28.136" v="831" actId="167"/>
          <ac:picMkLst>
            <pc:docMk/>
            <pc:sldMk cId="1096388658" sldId="276"/>
            <ac:picMk id="14" creationId="{C862374C-6707-D6C0-1687-4631DDD93546}"/>
          </ac:picMkLst>
        </pc:picChg>
        <pc:picChg chg="add mod">
          <ac:chgData name="Chen, Yuetian" userId="e44933de-1b6f-461e-89f7-4f9263021b41" providerId="ADAL" clId="{09B97468-9771-4787-B746-ACBB10D2BBDD}" dt="2022-08-19T09:42:05.161" v="846" actId="1076"/>
          <ac:picMkLst>
            <pc:docMk/>
            <pc:sldMk cId="1096388658" sldId="276"/>
            <ac:picMk id="15" creationId="{4FA2D094-CE4D-A000-21D2-2FB831307C1F}"/>
          </ac:picMkLst>
        </pc:picChg>
      </pc:sldChg>
      <pc:sldChg chg="new del">
        <pc:chgData name="Chen, Yuetian" userId="e44933de-1b6f-461e-89f7-4f9263021b41" providerId="ADAL" clId="{09B97468-9771-4787-B746-ACBB10D2BBDD}" dt="2022-08-19T09:43:28.288" v="869" actId="47"/>
        <pc:sldMkLst>
          <pc:docMk/>
          <pc:sldMk cId="94992369" sldId="277"/>
        </pc:sldMkLst>
      </pc:sldChg>
      <pc:sldChg chg="addSp delSp modSp add mod ord modNotesTx">
        <pc:chgData name="Chen, Yuetian" userId="e44933de-1b6f-461e-89f7-4f9263021b41" providerId="ADAL" clId="{09B97468-9771-4787-B746-ACBB10D2BBDD}" dt="2022-08-19T10:17:32.166" v="1273"/>
        <pc:sldMkLst>
          <pc:docMk/>
          <pc:sldMk cId="3144095164" sldId="278"/>
        </pc:sldMkLst>
        <pc:spChg chg="mod">
          <ac:chgData name="Chen, Yuetian" userId="e44933de-1b6f-461e-89f7-4f9263021b41" providerId="ADAL" clId="{09B97468-9771-4787-B746-ACBB10D2BBDD}" dt="2022-08-19T09:43:35.411" v="870"/>
          <ac:spMkLst>
            <pc:docMk/>
            <pc:sldMk cId="3144095164" sldId="278"/>
            <ac:spMk id="18" creationId="{2A114C82-5811-615E-60B8-F03B60B99FAD}"/>
          </ac:spMkLst>
        </pc:spChg>
        <pc:spChg chg="mod">
          <ac:chgData name="Chen, Yuetian" userId="e44933de-1b6f-461e-89f7-4f9263021b41" providerId="ADAL" clId="{09B97468-9771-4787-B746-ACBB10D2BBDD}" dt="2022-08-19T09:44:11.272" v="881" actId="20577"/>
          <ac:spMkLst>
            <pc:docMk/>
            <pc:sldMk cId="3144095164" sldId="278"/>
            <ac:spMk id="19" creationId="{1BE5D94A-CA6C-CA5A-AAC7-3144EC9AB243}"/>
          </ac:spMkLst>
        </pc:spChg>
        <pc:spChg chg="mod">
          <ac:chgData name="Chen, Yuetian" userId="e44933de-1b6f-461e-89f7-4f9263021b41" providerId="ADAL" clId="{09B97468-9771-4787-B746-ACBB10D2BBDD}" dt="2022-08-19T10:10:47.125" v="1180" actId="2710"/>
          <ac:spMkLst>
            <pc:docMk/>
            <pc:sldMk cId="3144095164" sldId="278"/>
            <ac:spMk id="20" creationId="{AEFC6BB7-3BE9-CF5F-74BE-1279A49624FA}"/>
          </ac:spMkLst>
        </pc:spChg>
        <pc:spChg chg="del">
          <ac:chgData name="Chen, Yuetian" userId="e44933de-1b6f-461e-89f7-4f9263021b41" providerId="ADAL" clId="{09B97468-9771-4787-B746-ACBB10D2BBDD}" dt="2022-08-19T09:48:08.875" v="892" actId="478"/>
          <ac:spMkLst>
            <pc:docMk/>
            <pc:sldMk cId="3144095164" sldId="278"/>
            <ac:spMk id="22" creationId="{E6EB0EE2-7812-7C25-5986-C790B31EA9F3}"/>
          </ac:spMkLst>
        </pc:spChg>
        <pc:spChg chg="del">
          <ac:chgData name="Chen, Yuetian" userId="e44933de-1b6f-461e-89f7-4f9263021b41" providerId="ADAL" clId="{09B97468-9771-4787-B746-ACBB10D2BBDD}" dt="2022-08-19T09:48:08.875" v="892" actId="478"/>
          <ac:spMkLst>
            <pc:docMk/>
            <pc:sldMk cId="3144095164" sldId="278"/>
            <ac:spMk id="23" creationId="{8FA0B46B-4E2E-67A8-C5F5-8BE7B4F7CFBB}"/>
          </ac:spMkLst>
        </pc:spChg>
        <pc:spChg chg="del">
          <ac:chgData name="Chen, Yuetian" userId="e44933de-1b6f-461e-89f7-4f9263021b41" providerId="ADAL" clId="{09B97468-9771-4787-B746-ACBB10D2BBDD}" dt="2022-08-19T09:48:08.875" v="892" actId="478"/>
          <ac:spMkLst>
            <pc:docMk/>
            <pc:sldMk cId="3144095164" sldId="278"/>
            <ac:spMk id="24" creationId="{1D2F46FE-CA19-0082-C836-AD32956A88A2}"/>
          </ac:spMkLst>
        </pc:spChg>
        <pc:grpChg chg="del">
          <ac:chgData name="Chen, Yuetian" userId="e44933de-1b6f-461e-89f7-4f9263021b41" providerId="ADAL" clId="{09B97468-9771-4787-B746-ACBB10D2BBDD}" dt="2022-08-19T09:44:13.578" v="882" actId="478"/>
          <ac:grpSpMkLst>
            <pc:docMk/>
            <pc:sldMk cId="3144095164" sldId="278"/>
            <ac:grpSpMk id="21" creationId="{C9EBC6E2-A03F-F361-0ACD-A3699D1BF1A2}"/>
          </ac:grpSpMkLst>
        </pc:grpChg>
        <pc:picChg chg="add mod">
          <ac:chgData name="Chen, Yuetian" userId="e44933de-1b6f-461e-89f7-4f9263021b41" providerId="ADAL" clId="{09B97468-9771-4787-B746-ACBB10D2BBDD}" dt="2022-08-19T09:44:45.153" v="890" actId="1076"/>
          <ac:picMkLst>
            <pc:docMk/>
            <pc:sldMk cId="3144095164" sldId="278"/>
            <ac:picMk id="2" creationId="{BE2CE8C8-B576-581A-F915-C1AD5B069BA7}"/>
          </ac:picMkLst>
        </pc:picChg>
        <pc:picChg chg="add mod">
          <ac:chgData name="Chen, Yuetian" userId="e44933de-1b6f-461e-89f7-4f9263021b41" providerId="ADAL" clId="{09B97468-9771-4787-B746-ACBB10D2BBDD}" dt="2022-08-19T09:44:41.659" v="889" actId="208"/>
          <ac:picMkLst>
            <pc:docMk/>
            <pc:sldMk cId="3144095164" sldId="278"/>
            <ac:picMk id="1026" creationId="{39850668-2913-94C9-8B2B-9E982113D306}"/>
          </ac:picMkLst>
        </pc:picChg>
        <pc:picChg chg="add mod">
          <ac:chgData name="Chen, Yuetian" userId="e44933de-1b6f-461e-89f7-4f9263021b41" providerId="ADAL" clId="{09B97468-9771-4787-B746-ACBB10D2BBDD}" dt="2022-08-19T10:10:57.550" v="1224" actId="1037"/>
          <ac:picMkLst>
            <pc:docMk/>
            <pc:sldMk cId="3144095164" sldId="278"/>
            <ac:picMk id="1028" creationId="{68EFA379-998C-3E31-F798-08A68AE71F39}"/>
          </ac:picMkLst>
        </pc:picChg>
      </pc:sldChg>
      <pc:sldChg chg="addSp delSp modSp add mod modNotesTx">
        <pc:chgData name="Chen, Yuetian" userId="e44933de-1b6f-461e-89f7-4f9263021b41" providerId="ADAL" clId="{09B97468-9771-4787-B746-ACBB10D2BBDD}" dt="2022-08-19T10:17:36.962" v="1279" actId="20577"/>
        <pc:sldMkLst>
          <pc:docMk/>
          <pc:sldMk cId="1086020748" sldId="279"/>
        </pc:sldMkLst>
        <pc:spChg chg="add mod">
          <ac:chgData name="Chen, Yuetian" userId="e44933de-1b6f-461e-89f7-4f9263021b41" providerId="ADAL" clId="{09B97468-9771-4787-B746-ACBB10D2BBDD}" dt="2022-08-19T09:54:59.064" v="1043" actId="1076"/>
          <ac:spMkLst>
            <pc:docMk/>
            <pc:sldMk cId="1086020748" sldId="279"/>
            <ac:spMk id="3" creationId="{1586BADF-F8CC-4C46-54DA-BFD85812B261}"/>
          </ac:spMkLst>
        </pc:spChg>
        <pc:spChg chg="add mod">
          <ac:chgData name="Chen, Yuetian" userId="e44933de-1b6f-461e-89f7-4f9263021b41" providerId="ADAL" clId="{09B97468-9771-4787-B746-ACBB10D2BBDD}" dt="2022-08-19T09:53:28.461" v="1029" actId="1076"/>
          <ac:spMkLst>
            <pc:docMk/>
            <pc:sldMk cId="1086020748" sldId="279"/>
            <ac:spMk id="4" creationId="{0F6BA4B9-7914-F19C-AE09-68FDCFB48699}"/>
          </ac:spMkLst>
        </pc:spChg>
        <pc:spChg chg="add mod">
          <ac:chgData name="Chen, Yuetian" userId="e44933de-1b6f-461e-89f7-4f9263021b41" providerId="ADAL" clId="{09B97468-9771-4787-B746-ACBB10D2BBDD}" dt="2022-08-19T09:55:34.212" v="1056" actId="1076"/>
          <ac:spMkLst>
            <pc:docMk/>
            <pc:sldMk cId="1086020748" sldId="279"/>
            <ac:spMk id="16" creationId="{49ED69E9-F461-5933-E5FE-7070C9A1C2ED}"/>
          </ac:spMkLst>
        </pc:spChg>
        <pc:spChg chg="mod">
          <ac:chgData name="Chen, Yuetian" userId="e44933de-1b6f-461e-89f7-4f9263021b41" providerId="ADAL" clId="{09B97468-9771-4787-B746-ACBB10D2BBDD}" dt="2022-08-19T09:51:49.070" v="966" actId="404"/>
          <ac:spMkLst>
            <pc:docMk/>
            <pc:sldMk cId="1086020748" sldId="279"/>
            <ac:spMk id="18" creationId="{2A114C82-5811-615E-60B8-F03B60B99FAD}"/>
          </ac:spMkLst>
        </pc:spChg>
        <pc:spChg chg="mod">
          <ac:chgData name="Chen, Yuetian" userId="e44933de-1b6f-461e-89f7-4f9263021b41" providerId="ADAL" clId="{09B97468-9771-4787-B746-ACBB10D2BBDD}" dt="2022-08-19T09:52:00.115" v="967"/>
          <ac:spMkLst>
            <pc:docMk/>
            <pc:sldMk cId="1086020748" sldId="279"/>
            <ac:spMk id="19" creationId="{1BE5D94A-CA6C-CA5A-AAC7-3144EC9AB243}"/>
          </ac:spMkLst>
        </pc:spChg>
        <pc:spChg chg="del">
          <ac:chgData name="Chen, Yuetian" userId="e44933de-1b6f-461e-89f7-4f9263021b41" providerId="ADAL" clId="{09B97468-9771-4787-B746-ACBB10D2BBDD}" dt="2022-08-19T09:56:37.917" v="1087" actId="478"/>
          <ac:spMkLst>
            <pc:docMk/>
            <pc:sldMk cId="1086020748" sldId="279"/>
            <ac:spMk id="20" creationId="{AEFC6BB7-3BE9-CF5F-74BE-1279A49624FA}"/>
          </ac:spMkLst>
        </pc:spChg>
        <pc:spChg chg="mod">
          <ac:chgData name="Chen, Yuetian" userId="e44933de-1b6f-461e-89f7-4f9263021b41" providerId="ADAL" clId="{09B97468-9771-4787-B746-ACBB10D2BBDD}" dt="2022-08-19T09:55:34.212" v="1056" actId="1076"/>
          <ac:spMkLst>
            <pc:docMk/>
            <pc:sldMk cId="1086020748" sldId="279"/>
            <ac:spMk id="22" creationId="{BF623187-F2DB-5DA9-F62B-CC1390F608AD}"/>
          </ac:spMkLst>
        </pc:spChg>
        <pc:spChg chg="mod">
          <ac:chgData name="Chen, Yuetian" userId="e44933de-1b6f-461e-89f7-4f9263021b41" providerId="ADAL" clId="{09B97468-9771-4787-B746-ACBB10D2BBDD}" dt="2022-08-19T09:55:34.212" v="1056" actId="1076"/>
          <ac:spMkLst>
            <pc:docMk/>
            <pc:sldMk cId="1086020748" sldId="279"/>
            <ac:spMk id="25" creationId="{7BE85DF7-FAE7-9A3E-8463-007AF3050075}"/>
          </ac:spMkLst>
        </pc:spChg>
        <pc:spChg chg="mod">
          <ac:chgData name="Chen, Yuetian" userId="e44933de-1b6f-461e-89f7-4f9263021b41" providerId="ADAL" clId="{09B97468-9771-4787-B746-ACBB10D2BBDD}" dt="2022-08-19T09:55:34.212" v="1056" actId="1076"/>
          <ac:spMkLst>
            <pc:docMk/>
            <pc:sldMk cId="1086020748" sldId="279"/>
            <ac:spMk id="28" creationId="{3B41742F-4AE8-3D0F-1B39-EC487E6316DD}"/>
          </ac:spMkLst>
        </pc:spChg>
        <pc:spChg chg="add mod ord">
          <ac:chgData name="Chen, Yuetian" userId="e44933de-1b6f-461e-89f7-4f9263021b41" providerId="ADAL" clId="{09B97468-9771-4787-B746-ACBB10D2BBDD}" dt="2022-08-19T09:56:32.825" v="1086" actId="1076"/>
          <ac:spMkLst>
            <pc:docMk/>
            <pc:sldMk cId="1086020748" sldId="279"/>
            <ac:spMk id="34" creationId="{EA51A25A-CD22-D2B4-A312-B423F512BA6C}"/>
          </ac:spMkLst>
        </pc:spChg>
        <pc:spChg chg="add del mod">
          <ac:chgData name="Chen, Yuetian" userId="e44933de-1b6f-461e-89f7-4f9263021b41" providerId="ADAL" clId="{09B97468-9771-4787-B746-ACBB10D2BBDD}" dt="2022-08-19T09:56:40.849" v="1088" actId="478"/>
          <ac:spMkLst>
            <pc:docMk/>
            <pc:sldMk cId="1086020748" sldId="279"/>
            <ac:spMk id="36" creationId="{5629BFC6-0DE9-70C9-362E-E5C50E160DD6}"/>
          </ac:spMkLst>
        </pc:spChg>
        <pc:spChg chg="add del mod">
          <ac:chgData name="Chen, Yuetian" userId="e44933de-1b6f-461e-89f7-4f9263021b41" providerId="ADAL" clId="{09B97468-9771-4787-B746-ACBB10D2BBDD}" dt="2022-08-19T10:09:54.930" v="1162"/>
          <ac:spMkLst>
            <pc:docMk/>
            <pc:sldMk cId="1086020748" sldId="279"/>
            <ac:spMk id="38" creationId="{1DBDDB51-1A83-7ED8-B6BB-D1DF38671230}"/>
          </ac:spMkLst>
        </pc:spChg>
        <pc:spChg chg="add mod">
          <ac:chgData name="Chen, Yuetian" userId="e44933de-1b6f-461e-89f7-4f9263021b41" providerId="ADAL" clId="{09B97468-9771-4787-B746-ACBB10D2BBDD}" dt="2022-08-19T10:10:40.405" v="1179" actId="2710"/>
          <ac:spMkLst>
            <pc:docMk/>
            <pc:sldMk cId="1086020748" sldId="279"/>
            <ac:spMk id="39" creationId="{B7A13CD5-686F-42B5-2D33-F125CEECE11C}"/>
          </ac:spMkLst>
        </pc:spChg>
        <pc:grpChg chg="add mod">
          <ac:chgData name="Chen, Yuetian" userId="e44933de-1b6f-461e-89f7-4f9263021b41" providerId="ADAL" clId="{09B97468-9771-4787-B746-ACBB10D2BBDD}" dt="2022-08-19T09:55:34.212" v="1056" actId="1076"/>
          <ac:grpSpMkLst>
            <pc:docMk/>
            <pc:sldMk cId="1086020748" sldId="279"/>
            <ac:grpSpMk id="17" creationId="{934CDB68-7D84-6D98-6DBE-00F56D707D52}"/>
          </ac:grpSpMkLst>
        </pc:grpChg>
        <pc:grpChg chg="add mod">
          <ac:chgData name="Chen, Yuetian" userId="e44933de-1b6f-461e-89f7-4f9263021b41" providerId="ADAL" clId="{09B97468-9771-4787-B746-ACBB10D2BBDD}" dt="2022-08-19T09:55:34.212" v="1056" actId="1076"/>
          <ac:grpSpMkLst>
            <pc:docMk/>
            <pc:sldMk cId="1086020748" sldId="279"/>
            <ac:grpSpMk id="21" creationId="{C2B0D085-A11F-9D5F-E1F4-18D9FED6FB7C}"/>
          </ac:grpSpMkLst>
        </pc:grpChg>
        <pc:grpChg chg="add mod">
          <ac:chgData name="Chen, Yuetian" userId="e44933de-1b6f-461e-89f7-4f9263021b41" providerId="ADAL" clId="{09B97468-9771-4787-B746-ACBB10D2BBDD}" dt="2022-08-19T09:55:34.212" v="1056" actId="1076"/>
          <ac:grpSpMkLst>
            <pc:docMk/>
            <pc:sldMk cId="1086020748" sldId="279"/>
            <ac:grpSpMk id="24" creationId="{D59EA47B-DF4D-D7CF-AD53-C65D2815275B}"/>
          </ac:grpSpMkLst>
        </pc:grpChg>
        <pc:grpChg chg="add mod">
          <ac:chgData name="Chen, Yuetian" userId="e44933de-1b6f-461e-89f7-4f9263021b41" providerId="ADAL" clId="{09B97468-9771-4787-B746-ACBB10D2BBDD}" dt="2022-08-19T09:55:34.212" v="1056" actId="1076"/>
          <ac:grpSpMkLst>
            <pc:docMk/>
            <pc:sldMk cId="1086020748" sldId="279"/>
            <ac:grpSpMk id="27" creationId="{2FB772D5-32E5-A36E-7D18-3A35595F9C92}"/>
          </ac:grpSpMkLst>
        </pc:grpChg>
        <pc:picChg chg="del">
          <ac:chgData name="Chen, Yuetian" userId="e44933de-1b6f-461e-89f7-4f9263021b41" providerId="ADAL" clId="{09B97468-9771-4787-B746-ACBB10D2BBDD}" dt="2022-08-19T09:52:04.502" v="969" actId="478"/>
          <ac:picMkLst>
            <pc:docMk/>
            <pc:sldMk cId="1086020748" sldId="279"/>
            <ac:picMk id="2" creationId="{BE2CE8C8-B576-581A-F915-C1AD5B069BA7}"/>
          </ac:picMkLst>
        </pc:picChg>
        <pc:picChg chg="mod">
          <ac:chgData name="Chen, Yuetian" userId="e44933de-1b6f-461e-89f7-4f9263021b41" providerId="ADAL" clId="{09B97468-9771-4787-B746-ACBB10D2BBDD}" dt="2022-08-19T09:55:34.212" v="1056" actId="1076"/>
          <ac:picMkLst>
            <pc:docMk/>
            <pc:sldMk cId="1086020748" sldId="279"/>
            <ac:picMk id="23" creationId="{0C27A128-0170-BA7D-3CED-2EBE4C195C91}"/>
          </ac:picMkLst>
        </pc:picChg>
        <pc:picChg chg="mod">
          <ac:chgData name="Chen, Yuetian" userId="e44933de-1b6f-461e-89f7-4f9263021b41" providerId="ADAL" clId="{09B97468-9771-4787-B746-ACBB10D2BBDD}" dt="2022-08-19T09:55:34.212" v="1056" actId="1076"/>
          <ac:picMkLst>
            <pc:docMk/>
            <pc:sldMk cId="1086020748" sldId="279"/>
            <ac:picMk id="26" creationId="{1A9AB422-FED6-1157-491C-37FE71C5EF6D}"/>
          </ac:picMkLst>
        </pc:picChg>
        <pc:picChg chg="mod">
          <ac:chgData name="Chen, Yuetian" userId="e44933de-1b6f-461e-89f7-4f9263021b41" providerId="ADAL" clId="{09B97468-9771-4787-B746-ACBB10D2BBDD}" dt="2022-08-19T09:55:34.212" v="1056" actId="1076"/>
          <ac:picMkLst>
            <pc:docMk/>
            <pc:sldMk cId="1086020748" sldId="279"/>
            <ac:picMk id="29" creationId="{F2E12188-1EAF-DD6A-703A-D023303A2136}"/>
          </ac:picMkLst>
        </pc:picChg>
        <pc:picChg chg="del">
          <ac:chgData name="Chen, Yuetian" userId="e44933de-1b6f-461e-89f7-4f9263021b41" providerId="ADAL" clId="{09B97468-9771-4787-B746-ACBB10D2BBDD}" dt="2022-08-19T09:52:03.948" v="968" actId="478"/>
          <ac:picMkLst>
            <pc:docMk/>
            <pc:sldMk cId="1086020748" sldId="279"/>
            <ac:picMk id="1026" creationId="{39850668-2913-94C9-8B2B-9E982113D306}"/>
          </ac:picMkLst>
        </pc:picChg>
        <pc:picChg chg="del">
          <ac:chgData name="Chen, Yuetian" userId="e44933de-1b6f-461e-89f7-4f9263021b41" providerId="ADAL" clId="{09B97468-9771-4787-B746-ACBB10D2BBDD}" dt="2022-08-19T09:56:42.232" v="1089" actId="478"/>
          <ac:picMkLst>
            <pc:docMk/>
            <pc:sldMk cId="1086020748" sldId="279"/>
            <ac:picMk id="1028" creationId="{68EFA379-998C-3E31-F798-08A68AE71F39}"/>
          </ac:picMkLst>
        </pc:picChg>
        <pc:picChg chg="add mod">
          <ac:chgData name="Chen, Yuetian" userId="e44933de-1b6f-461e-89f7-4f9263021b41" providerId="ADAL" clId="{09B97468-9771-4787-B746-ACBB10D2BBDD}" dt="2022-08-19T09:53:24.559" v="1028"/>
          <ac:picMkLst>
            <pc:docMk/>
            <pc:sldMk cId="1086020748" sldId="279"/>
            <ac:picMk id="3074" creationId="{E126969B-2A95-CA6C-D19E-48BF4A71E6AF}"/>
          </ac:picMkLst>
        </pc:picChg>
        <pc:picChg chg="add mod">
          <ac:chgData name="Chen, Yuetian" userId="e44933de-1b6f-461e-89f7-4f9263021b41" providerId="ADAL" clId="{09B97468-9771-4787-B746-ACBB10D2BBDD}" dt="2022-08-19T09:55:34.212" v="1056" actId="1076"/>
          <ac:picMkLst>
            <pc:docMk/>
            <pc:sldMk cId="1086020748" sldId="279"/>
            <ac:picMk id="3076" creationId="{D6EC7013-6024-961C-36B9-09BCC6422A14}"/>
          </ac:picMkLst>
        </pc:picChg>
        <pc:cxnChg chg="add mod">
          <ac:chgData name="Chen, Yuetian" userId="e44933de-1b6f-461e-89f7-4f9263021b41" providerId="ADAL" clId="{09B97468-9771-4787-B746-ACBB10D2BBDD}" dt="2022-08-19T09:55:53.118" v="1061" actId="1582"/>
          <ac:cxnSpMkLst>
            <pc:docMk/>
            <pc:sldMk cId="1086020748" sldId="279"/>
            <ac:cxnSpMk id="6" creationId="{4E866A60-941D-9A83-DF88-F31E480197BB}"/>
          </ac:cxnSpMkLst>
        </pc:cxnChg>
        <pc:cxnChg chg="add mod">
          <ac:chgData name="Chen, Yuetian" userId="e44933de-1b6f-461e-89f7-4f9263021b41" providerId="ADAL" clId="{09B97468-9771-4787-B746-ACBB10D2BBDD}" dt="2022-08-19T09:55:53.118" v="1061" actId="1582"/>
          <ac:cxnSpMkLst>
            <pc:docMk/>
            <pc:sldMk cId="1086020748" sldId="279"/>
            <ac:cxnSpMk id="7" creationId="{8E0C5F08-5BE5-9214-E44C-0E9EC32A7545}"/>
          </ac:cxnSpMkLst>
        </pc:cxnChg>
        <pc:cxnChg chg="add mod">
          <ac:chgData name="Chen, Yuetian" userId="e44933de-1b6f-461e-89f7-4f9263021b41" providerId="ADAL" clId="{09B97468-9771-4787-B746-ACBB10D2BBDD}" dt="2022-08-19T09:55:53.118" v="1061" actId="1582"/>
          <ac:cxnSpMkLst>
            <pc:docMk/>
            <pc:sldMk cId="1086020748" sldId="279"/>
            <ac:cxnSpMk id="10" creationId="{272DFCAE-F790-7EEF-90B0-37596152B26C}"/>
          </ac:cxnSpMkLst>
        </pc:cxnChg>
        <pc:cxnChg chg="add mod">
          <ac:chgData name="Chen, Yuetian" userId="e44933de-1b6f-461e-89f7-4f9263021b41" providerId="ADAL" clId="{09B97468-9771-4787-B746-ACBB10D2BBDD}" dt="2022-08-19T09:55:53.118" v="1061" actId="1582"/>
          <ac:cxnSpMkLst>
            <pc:docMk/>
            <pc:sldMk cId="1086020748" sldId="279"/>
            <ac:cxnSpMk id="12" creationId="{8C0F4E9C-B6B7-E7F2-BEFE-3CFB197FBD29}"/>
          </ac:cxnSpMkLst>
        </pc:cxnChg>
      </pc:sldChg>
      <pc:sldChg chg="addSp delSp modSp add mod modNotesTx">
        <pc:chgData name="Chen, Yuetian" userId="e44933de-1b6f-461e-89f7-4f9263021b41" providerId="ADAL" clId="{09B97468-9771-4787-B746-ACBB10D2BBDD}" dt="2022-08-19T10:17:39.402" v="1280"/>
        <pc:sldMkLst>
          <pc:docMk/>
          <pc:sldMk cId="4064458497" sldId="280"/>
        </pc:sldMkLst>
        <pc:spChg chg="del">
          <ac:chgData name="Chen, Yuetian" userId="e44933de-1b6f-461e-89f7-4f9263021b41" providerId="ADAL" clId="{09B97468-9771-4787-B746-ACBB10D2BBDD}" dt="2022-08-19T10:02:04.102" v="1115" actId="478"/>
          <ac:spMkLst>
            <pc:docMk/>
            <pc:sldMk cId="4064458497" sldId="280"/>
            <ac:spMk id="3" creationId="{1586BADF-F8CC-4C46-54DA-BFD85812B261}"/>
          </ac:spMkLst>
        </pc:spChg>
        <pc:spChg chg="del">
          <ac:chgData name="Chen, Yuetian" userId="e44933de-1b6f-461e-89f7-4f9263021b41" providerId="ADAL" clId="{09B97468-9771-4787-B746-ACBB10D2BBDD}" dt="2022-08-19T10:02:04.102" v="1115" actId="478"/>
          <ac:spMkLst>
            <pc:docMk/>
            <pc:sldMk cId="4064458497" sldId="280"/>
            <ac:spMk id="4" creationId="{0F6BA4B9-7914-F19C-AE09-68FDCFB48699}"/>
          </ac:spMkLst>
        </pc:spChg>
        <pc:spChg chg="add del mod">
          <ac:chgData name="Chen, Yuetian" userId="e44933de-1b6f-461e-89f7-4f9263021b41" providerId="ADAL" clId="{09B97468-9771-4787-B746-ACBB10D2BBDD}" dt="2022-08-19T10:17:07.736" v="1271"/>
          <ac:spMkLst>
            <pc:docMk/>
            <pc:sldMk cId="4064458497" sldId="280"/>
            <ac:spMk id="11" creationId="{0D0C2174-4CCA-3718-E6F5-2ECC57D54500}"/>
          </ac:spMkLst>
        </pc:spChg>
        <pc:spChg chg="add mod">
          <ac:chgData name="Chen, Yuetian" userId="e44933de-1b6f-461e-89f7-4f9263021b41" providerId="ADAL" clId="{09B97468-9771-4787-B746-ACBB10D2BBDD}" dt="2022-08-19T10:17:11.029" v="1272" actId="14100"/>
          <ac:spMkLst>
            <pc:docMk/>
            <pc:sldMk cId="4064458497" sldId="280"/>
            <ac:spMk id="13" creationId="{7CF55E9E-0B54-9D59-306F-822A1FDC8206}"/>
          </ac:spMkLst>
        </pc:spChg>
        <pc:spChg chg="mod">
          <ac:chgData name="Chen, Yuetian" userId="e44933de-1b6f-461e-89f7-4f9263021b41" providerId="ADAL" clId="{09B97468-9771-4787-B746-ACBB10D2BBDD}" dt="2022-08-19T10:02:01.542" v="1114" actId="1076"/>
          <ac:spMkLst>
            <pc:docMk/>
            <pc:sldMk cId="4064458497" sldId="280"/>
            <ac:spMk id="19" creationId="{1BE5D94A-CA6C-CA5A-AAC7-3144EC9AB243}"/>
          </ac:spMkLst>
        </pc:spChg>
        <pc:spChg chg="del">
          <ac:chgData name="Chen, Yuetian" userId="e44933de-1b6f-461e-89f7-4f9263021b41" providerId="ADAL" clId="{09B97468-9771-4787-B746-ACBB10D2BBDD}" dt="2022-08-19T10:02:04.102" v="1115" actId="478"/>
          <ac:spMkLst>
            <pc:docMk/>
            <pc:sldMk cId="4064458497" sldId="280"/>
            <ac:spMk id="34" creationId="{EA51A25A-CD22-D2B4-A312-B423F512BA6C}"/>
          </ac:spMkLst>
        </pc:spChg>
        <pc:grpChg chg="del">
          <ac:chgData name="Chen, Yuetian" userId="e44933de-1b6f-461e-89f7-4f9263021b41" providerId="ADAL" clId="{09B97468-9771-4787-B746-ACBB10D2BBDD}" dt="2022-08-19T10:02:04.102" v="1115" actId="478"/>
          <ac:grpSpMkLst>
            <pc:docMk/>
            <pc:sldMk cId="4064458497" sldId="280"/>
            <ac:grpSpMk id="17" creationId="{934CDB68-7D84-6D98-6DBE-00F56D707D52}"/>
          </ac:grpSpMkLst>
        </pc:grpChg>
        <pc:grpChg chg="del">
          <ac:chgData name="Chen, Yuetian" userId="e44933de-1b6f-461e-89f7-4f9263021b41" providerId="ADAL" clId="{09B97468-9771-4787-B746-ACBB10D2BBDD}" dt="2022-08-19T10:02:04.102" v="1115" actId="478"/>
          <ac:grpSpMkLst>
            <pc:docMk/>
            <pc:sldMk cId="4064458497" sldId="280"/>
            <ac:grpSpMk id="21" creationId="{C2B0D085-A11F-9D5F-E1F4-18D9FED6FB7C}"/>
          </ac:grpSpMkLst>
        </pc:grpChg>
        <pc:grpChg chg="del">
          <ac:chgData name="Chen, Yuetian" userId="e44933de-1b6f-461e-89f7-4f9263021b41" providerId="ADAL" clId="{09B97468-9771-4787-B746-ACBB10D2BBDD}" dt="2022-08-19T10:02:04.102" v="1115" actId="478"/>
          <ac:grpSpMkLst>
            <pc:docMk/>
            <pc:sldMk cId="4064458497" sldId="280"/>
            <ac:grpSpMk id="24" creationId="{D59EA47B-DF4D-D7CF-AD53-C65D2815275B}"/>
          </ac:grpSpMkLst>
        </pc:grpChg>
        <pc:grpChg chg="del">
          <ac:chgData name="Chen, Yuetian" userId="e44933de-1b6f-461e-89f7-4f9263021b41" providerId="ADAL" clId="{09B97468-9771-4787-B746-ACBB10D2BBDD}" dt="2022-08-19T10:02:04.102" v="1115" actId="478"/>
          <ac:grpSpMkLst>
            <pc:docMk/>
            <pc:sldMk cId="4064458497" sldId="280"/>
            <ac:grpSpMk id="27" creationId="{2FB772D5-32E5-A36E-7D18-3A35595F9C92}"/>
          </ac:grpSpMkLst>
        </pc:grpChg>
        <pc:picChg chg="add mod">
          <ac:chgData name="Chen, Yuetian" userId="e44933de-1b6f-461e-89f7-4f9263021b41" providerId="ADAL" clId="{09B97468-9771-4787-B746-ACBB10D2BBDD}" dt="2022-08-19T10:03:34.043" v="1120" actId="1076"/>
          <ac:picMkLst>
            <pc:docMk/>
            <pc:sldMk cId="4064458497" sldId="280"/>
            <ac:picMk id="5" creationId="{DF2CFD54-1053-CD61-07AB-B9A6E454CE94}"/>
          </ac:picMkLst>
        </pc:picChg>
        <pc:picChg chg="del">
          <ac:chgData name="Chen, Yuetian" userId="e44933de-1b6f-461e-89f7-4f9263021b41" providerId="ADAL" clId="{09B97468-9771-4787-B746-ACBB10D2BBDD}" dt="2022-08-19T10:02:04.102" v="1115" actId="478"/>
          <ac:picMkLst>
            <pc:docMk/>
            <pc:sldMk cId="4064458497" sldId="280"/>
            <ac:picMk id="3074" creationId="{E126969B-2A95-CA6C-D19E-48BF4A71E6AF}"/>
          </ac:picMkLst>
        </pc:picChg>
        <pc:cxnChg chg="del">
          <ac:chgData name="Chen, Yuetian" userId="e44933de-1b6f-461e-89f7-4f9263021b41" providerId="ADAL" clId="{09B97468-9771-4787-B746-ACBB10D2BBDD}" dt="2022-08-19T10:02:04.102" v="1115" actId="478"/>
          <ac:cxnSpMkLst>
            <pc:docMk/>
            <pc:sldMk cId="4064458497" sldId="280"/>
            <ac:cxnSpMk id="6" creationId="{4E866A60-941D-9A83-DF88-F31E480197BB}"/>
          </ac:cxnSpMkLst>
        </pc:cxnChg>
        <pc:cxnChg chg="del">
          <ac:chgData name="Chen, Yuetian" userId="e44933de-1b6f-461e-89f7-4f9263021b41" providerId="ADAL" clId="{09B97468-9771-4787-B746-ACBB10D2BBDD}" dt="2022-08-19T10:02:04.102" v="1115" actId="478"/>
          <ac:cxnSpMkLst>
            <pc:docMk/>
            <pc:sldMk cId="4064458497" sldId="280"/>
            <ac:cxnSpMk id="7" creationId="{8E0C5F08-5BE5-9214-E44C-0E9EC32A7545}"/>
          </ac:cxnSpMkLst>
        </pc:cxnChg>
        <pc:cxnChg chg="del">
          <ac:chgData name="Chen, Yuetian" userId="e44933de-1b6f-461e-89f7-4f9263021b41" providerId="ADAL" clId="{09B97468-9771-4787-B746-ACBB10D2BBDD}" dt="2022-08-19T10:02:04.102" v="1115" actId="478"/>
          <ac:cxnSpMkLst>
            <pc:docMk/>
            <pc:sldMk cId="4064458497" sldId="280"/>
            <ac:cxnSpMk id="10" creationId="{272DFCAE-F790-7EEF-90B0-37596152B26C}"/>
          </ac:cxnSpMkLst>
        </pc:cxnChg>
        <pc:cxnChg chg="del">
          <ac:chgData name="Chen, Yuetian" userId="e44933de-1b6f-461e-89f7-4f9263021b41" providerId="ADAL" clId="{09B97468-9771-4787-B746-ACBB10D2BBDD}" dt="2022-08-19T10:02:04.102" v="1115" actId="478"/>
          <ac:cxnSpMkLst>
            <pc:docMk/>
            <pc:sldMk cId="4064458497" sldId="280"/>
            <ac:cxnSpMk id="12" creationId="{8C0F4E9C-B6B7-E7F2-BEFE-3CFB197FBD29}"/>
          </ac:cxnSpMkLst>
        </pc:cxnChg>
      </pc:sldChg>
      <pc:sldChg chg="addSp delSp modSp add mod modNotesTx">
        <pc:chgData name="Chen, Yuetian" userId="e44933de-1b6f-461e-89f7-4f9263021b41" providerId="ADAL" clId="{09B97468-9771-4787-B746-ACBB10D2BBDD}" dt="2022-08-19T10:17:41.648" v="1281"/>
        <pc:sldMkLst>
          <pc:docMk/>
          <pc:sldMk cId="1542348055" sldId="281"/>
        </pc:sldMkLst>
        <pc:spChg chg="del">
          <ac:chgData name="Chen, Yuetian" userId="e44933de-1b6f-461e-89f7-4f9263021b41" providerId="ADAL" clId="{09B97468-9771-4787-B746-ACBB10D2BBDD}" dt="2022-08-19T10:01:22.263" v="1103" actId="478"/>
          <ac:spMkLst>
            <pc:docMk/>
            <pc:sldMk cId="1542348055" sldId="281"/>
            <ac:spMk id="3" creationId="{1586BADF-F8CC-4C46-54DA-BFD85812B261}"/>
          </ac:spMkLst>
        </pc:spChg>
        <pc:spChg chg="del">
          <ac:chgData name="Chen, Yuetian" userId="e44933de-1b6f-461e-89f7-4f9263021b41" providerId="ADAL" clId="{09B97468-9771-4787-B746-ACBB10D2BBDD}" dt="2022-08-19T10:01:22.263" v="1103" actId="478"/>
          <ac:spMkLst>
            <pc:docMk/>
            <pc:sldMk cId="1542348055" sldId="281"/>
            <ac:spMk id="4" creationId="{0F6BA4B9-7914-F19C-AE09-68FDCFB48699}"/>
          </ac:spMkLst>
        </pc:spChg>
        <pc:spChg chg="add mod">
          <ac:chgData name="Chen, Yuetian" userId="e44933de-1b6f-461e-89f7-4f9263021b41" providerId="ADAL" clId="{09B97468-9771-4787-B746-ACBB10D2BBDD}" dt="2022-08-19T10:13:59.109" v="1236" actId="1076"/>
          <ac:spMkLst>
            <pc:docMk/>
            <pc:sldMk cId="1542348055" sldId="281"/>
            <ac:spMk id="9" creationId="{B767D91D-D167-09D2-1F2A-B8635E5C2BCE}"/>
          </ac:spMkLst>
        </pc:spChg>
        <pc:spChg chg="add del mod">
          <ac:chgData name="Chen, Yuetian" userId="e44933de-1b6f-461e-89f7-4f9263021b41" providerId="ADAL" clId="{09B97468-9771-4787-B746-ACBB10D2BBDD}" dt="2022-08-19T10:14:26.298" v="1249"/>
          <ac:spMkLst>
            <pc:docMk/>
            <pc:sldMk cId="1542348055" sldId="281"/>
            <ac:spMk id="13" creationId="{5963EE85-3D8E-5954-25C7-D462A6849448}"/>
          </ac:spMkLst>
        </pc:spChg>
        <pc:spChg chg="add mod">
          <ac:chgData name="Chen, Yuetian" userId="e44933de-1b6f-461e-89f7-4f9263021b41" providerId="ADAL" clId="{09B97468-9771-4787-B746-ACBB10D2BBDD}" dt="2022-08-19T10:14:25.498" v="1247" actId="2710"/>
          <ac:spMkLst>
            <pc:docMk/>
            <pc:sldMk cId="1542348055" sldId="281"/>
            <ac:spMk id="14" creationId="{63E3CA9A-2659-4FDD-A927-B0D7A57D1EBC}"/>
          </ac:spMkLst>
        </pc:spChg>
        <pc:spChg chg="mod">
          <ac:chgData name="Chen, Yuetian" userId="e44933de-1b6f-461e-89f7-4f9263021b41" providerId="ADAL" clId="{09B97468-9771-4787-B746-ACBB10D2BBDD}" dt="2022-08-19T09:57:16.510" v="1102"/>
          <ac:spMkLst>
            <pc:docMk/>
            <pc:sldMk cId="1542348055" sldId="281"/>
            <ac:spMk id="19" creationId="{1BE5D94A-CA6C-CA5A-AAC7-3144EC9AB243}"/>
          </ac:spMkLst>
        </pc:spChg>
        <pc:spChg chg="del">
          <ac:chgData name="Chen, Yuetian" userId="e44933de-1b6f-461e-89f7-4f9263021b41" providerId="ADAL" clId="{09B97468-9771-4787-B746-ACBB10D2BBDD}" dt="2022-08-19T10:01:22.263" v="1103" actId="478"/>
          <ac:spMkLst>
            <pc:docMk/>
            <pc:sldMk cId="1542348055" sldId="281"/>
            <ac:spMk id="34" creationId="{EA51A25A-CD22-D2B4-A312-B423F512BA6C}"/>
          </ac:spMkLst>
        </pc:spChg>
        <pc:grpChg chg="del">
          <ac:chgData name="Chen, Yuetian" userId="e44933de-1b6f-461e-89f7-4f9263021b41" providerId="ADAL" clId="{09B97468-9771-4787-B746-ACBB10D2BBDD}" dt="2022-08-19T10:01:22.263" v="1103" actId="478"/>
          <ac:grpSpMkLst>
            <pc:docMk/>
            <pc:sldMk cId="1542348055" sldId="281"/>
            <ac:grpSpMk id="17" creationId="{934CDB68-7D84-6D98-6DBE-00F56D707D52}"/>
          </ac:grpSpMkLst>
        </pc:grpChg>
        <pc:grpChg chg="del">
          <ac:chgData name="Chen, Yuetian" userId="e44933de-1b6f-461e-89f7-4f9263021b41" providerId="ADAL" clId="{09B97468-9771-4787-B746-ACBB10D2BBDD}" dt="2022-08-19T10:01:22.263" v="1103" actId="478"/>
          <ac:grpSpMkLst>
            <pc:docMk/>
            <pc:sldMk cId="1542348055" sldId="281"/>
            <ac:grpSpMk id="21" creationId="{C2B0D085-A11F-9D5F-E1F4-18D9FED6FB7C}"/>
          </ac:grpSpMkLst>
        </pc:grpChg>
        <pc:grpChg chg="del">
          <ac:chgData name="Chen, Yuetian" userId="e44933de-1b6f-461e-89f7-4f9263021b41" providerId="ADAL" clId="{09B97468-9771-4787-B746-ACBB10D2BBDD}" dt="2022-08-19T10:01:22.263" v="1103" actId="478"/>
          <ac:grpSpMkLst>
            <pc:docMk/>
            <pc:sldMk cId="1542348055" sldId="281"/>
            <ac:grpSpMk id="24" creationId="{D59EA47B-DF4D-D7CF-AD53-C65D2815275B}"/>
          </ac:grpSpMkLst>
        </pc:grpChg>
        <pc:grpChg chg="del">
          <ac:chgData name="Chen, Yuetian" userId="e44933de-1b6f-461e-89f7-4f9263021b41" providerId="ADAL" clId="{09B97468-9771-4787-B746-ACBB10D2BBDD}" dt="2022-08-19T10:01:22.263" v="1103" actId="478"/>
          <ac:grpSpMkLst>
            <pc:docMk/>
            <pc:sldMk cId="1542348055" sldId="281"/>
            <ac:grpSpMk id="27" creationId="{2FB772D5-32E5-A36E-7D18-3A35595F9C92}"/>
          </ac:grpSpMkLst>
        </pc:grpChg>
        <pc:picChg chg="add mod">
          <ac:chgData name="Chen, Yuetian" userId="e44933de-1b6f-461e-89f7-4f9263021b41" providerId="ADAL" clId="{09B97468-9771-4787-B746-ACBB10D2BBDD}" dt="2022-08-19T10:13:55.794" v="1235" actId="1076"/>
          <ac:picMkLst>
            <pc:docMk/>
            <pc:sldMk cId="1542348055" sldId="281"/>
            <ac:picMk id="5" creationId="{09C12728-54B0-6248-3BAC-796E5C2C6B10}"/>
          </ac:picMkLst>
        </pc:picChg>
        <pc:picChg chg="del">
          <ac:chgData name="Chen, Yuetian" userId="e44933de-1b6f-461e-89f7-4f9263021b41" providerId="ADAL" clId="{09B97468-9771-4787-B746-ACBB10D2BBDD}" dt="2022-08-19T10:01:22.263" v="1103" actId="478"/>
          <ac:picMkLst>
            <pc:docMk/>
            <pc:sldMk cId="1542348055" sldId="281"/>
            <ac:picMk id="3074" creationId="{E126969B-2A95-CA6C-D19E-48BF4A71E6AF}"/>
          </ac:picMkLst>
        </pc:picChg>
        <pc:picChg chg="add del mod">
          <ac:chgData name="Chen, Yuetian" userId="e44933de-1b6f-461e-89f7-4f9263021b41" providerId="ADAL" clId="{09B97468-9771-4787-B746-ACBB10D2BBDD}" dt="2022-08-19T10:13:37.257" v="1229" actId="478"/>
          <ac:picMkLst>
            <pc:docMk/>
            <pc:sldMk cId="1542348055" sldId="281"/>
            <ac:picMk id="4098" creationId="{C70A6EC6-1FE5-391A-E0A6-D6D76E92A6C7}"/>
          </ac:picMkLst>
        </pc:picChg>
        <pc:picChg chg="add mod">
          <ac:chgData name="Chen, Yuetian" userId="e44933de-1b6f-461e-89f7-4f9263021b41" providerId="ADAL" clId="{09B97468-9771-4787-B746-ACBB10D2BBDD}" dt="2022-08-19T10:13:53.783" v="1234" actId="14100"/>
          <ac:picMkLst>
            <pc:docMk/>
            <pc:sldMk cId="1542348055" sldId="281"/>
            <ac:picMk id="4100" creationId="{7258FED0-FB7B-231C-6478-69EEF3EDB641}"/>
          </ac:picMkLst>
        </pc:picChg>
        <pc:cxnChg chg="del">
          <ac:chgData name="Chen, Yuetian" userId="e44933de-1b6f-461e-89f7-4f9263021b41" providerId="ADAL" clId="{09B97468-9771-4787-B746-ACBB10D2BBDD}" dt="2022-08-19T10:01:22.263" v="1103" actId="478"/>
          <ac:cxnSpMkLst>
            <pc:docMk/>
            <pc:sldMk cId="1542348055" sldId="281"/>
            <ac:cxnSpMk id="6" creationId="{4E866A60-941D-9A83-DF88-F31E480197BB}"/>
          </ac:cxnSpMkLst>
        </pc:cxnChg>
        <pc:cxnChg chg="del">
          <ac:chgData name="Chen, Yuetian" userId="e44933de-1b6f-461e-89f7-4f9263021b41" providerId="ADAL" clId="{09B97468-9771-4787-B746-ACBB10D2BBDD}" dt="2022-08-19T10:01:22.263" v="1103" actId="478"/>
          <ac:cxnSpMkLst>
            <pc:docMk/>
            <pc:sldMk cId="1542348055" sldId="281"/>
            <ac:cxnSpMk id="7" creationId="{8E0C5F08-5BE5-9214-E44C-0E9EC32A7545}"/>
          </ac:cxnSpMkLst>
        </pc:cxnChg>
        <pc:cxnChg chg="del">
          <ac:chgData name="Chen, Yuetian" userId="e44933de-1b6f-461e-89f7-4f9263021b41" providerId="ADAL" clId="{09B97468-9771-4787-B746-ACBB10D2BBDD}" dt="2022-08-19T10:01:22.263" v="1103" actId="478"/>
          <ac:cxnSpMkLst>
            <pc:docMk/>
            <pc:sldMk cId="1542348055" sldId="281"/>
            <ac:cxnSpMk id="10" creationId="{272DFCAE-F790-7EEF-90B0-37596152B26C}"/>
          </ac:cxnSpMkLst>
        </pc:cxnChg>
        <pc:cxnChg chg="del">
          <ac:chgData name="Chen, Yuetian" userId="e44933de-1b6f-461e-89f7-4f9263021b41" providerId="ADAL" clId="{09B97468-9771-4787-B746-ACBB10D2BBDD}" dt="2022-08-19T10:01:22.263" v="1103" actId="478"/>
          <ac:cxnSpMkLst>
            <pc:docMk/>
            <pc:sldMk cId="1542348055" sldId="281"/>
            <ac:cxnSpMk id="12" creationId="{8C0F4E9C-B6B7-E7F2-BEFE-3CFB197FBD29}"/>
          </ac:cxnSpMkLst>
        </pc:cxnChg>
      </pc:sldChg>
      <pc:sldChg chg="addSp delSp modSp add mod modNotesTx">
        <pc:chgData name="Chen, Yuetian" userId="e44933de-1b6f-461e-89f7-4f9263021b41" providerId="ADAL" clId="{09B97468-9771-4787-B746-ACBB10D2BBDD}" dt="2022-08-19T10:27:32.578" v="1464" actId="2711"/>
        <pc:sldMkLst>
          <pc:docMk/>
          <pc:sldMk cId="3689858174" sldId="282"/>
        </pc:sldMkLst>
        <pc:spChg chg="del">
          <ac:chgData name="Chen, Yuetian" userId="e44933de-1b6f-461e-89f7-4f9263021b41" providerId="ADAL" clId="{09B97468-9771-4787-B746-ACBB10D2BBDD}" dt="2022-08-19T10:21:52.244" v="1395" actId="478"/>
          <ac:spMkLst>
            <pc:docMk/>
            <pc:sldMk cId="3689858174" sldId="282"/>
            <ac:spMk id="9" creationId="{B767D91D-D167-09D2-1F2A-B8635E5C2BCE}"/>
          </ac:spMkLst>
        </pc:spChg>
        <pc:spChg chg="mod">
          <ac:chgData name="Chen, Yuetian" userId="e44933de-1b6f-461e-89f7-4f9263021b41" providerId="ADAL" clId="{09B97468-9771-4787-B746-ACBB10D2BBDD}" dt="2022-08-19T10:27:32.578" v="1464" actId="2711"/>
          <ac:spMkLst>
            <pc:docMk/>
            <pc:sldMk cId="3689858174" sldId="282"/>
            <ac:spMk id="14" creationId="{63E3CA9A-2659-4FDD-A927-B0D7A57D1EBC}"/>
          </ac:spMkLst>
        </pc:spChg>
        <pc:spChg chg="mod">
          <ac:chgData name="Chen, Yuetian" userId="e44933de-1b6f-461e-89f7-4f9263021b41" providerId="ADAL" clId="{09B97468-9771-4787-B746-ACBB10D2BBDD}" dt="2022-08-19T10:23:38.694" v="1413" actId="1076"/>
          <ac:spMkLst>
            <pc:docMk/>
            <pc:sldMk cId="3689858174" sldId="282"/>
            <ac:spMk id="18" creationId="{2A114C82-5811-615E-60B8-F03B60B99FAD}"/>
          </ac:spMkLst>
        </pc:spChg>
        <pc:spChg chg="mod">
          <ac:chgData name="Chen, Yuetian" userId="e44933de-1b6f-461e-89f7-4f9263021b41" providerId="ADAL" clId="{09B97468-9771-4787-B746-ACBB10D2BBDD}" dt="2022-08-19T10:24:11.186" v="1420"/>
          <ac:spMkLst>
            <pc:docMk/>
            <pc:sldMk cId="3689858174" sldId="282"/>
            <ac:spMk id="19" creationId="{1BE5D94A-CA6C-CA5A-AAC7-3144EC9AB243}"/>
          </ac:spMkLst>
        </pc:spChg>
        <pc:picChg chg="add del mod">
          <ac:chgData name="Chen, Yuetian" userId="e44933de-1b6f-461e-89f7-4f9263021b41" providerId="ADAL" clId="{09B97468-9771-4787-B746-ACBB10D2BBDD}" dt="2022-08-19T10:22:40.395" v="1398" actId="478"/>
          <ac:picMkLst>
            <pc:docMk/>
            <pc:sldMk cId="3689858174" sldId="282"/>
            <ac:picMk id="3" creationId="{FAC57744-92E3-6F7F-7FCC-CEE3BD44DF01}"/>
          </ac:picMkLst>
        </pc:picChg>
        <pc:picChg chg="del">
          <ac:chgData name="Chen, Yuetian" userId="e44933de-1b6f-461e-89f7-4f9263021b41" providerId="ADAL" clId="{09B97468-9771-4787-B746-ACBB10D2BBDD}" dt="2022-08-19T10:21:50.789" v="1394" actId="478"/>
          <ac:picMkLst>
            <pc:docMk/>
            <pc:sldMk cId="3689858174" sldId="282"/>
            <ac:picMk id="5" creationId="{09C12728-54B0-6248-3BAC-796E5C2C6B10}"/>
          </ac:picMkLst>
        </pc:picChg>
        <pc:picChg chg="add mod">
          <ac:chgData name="Chen, Yuetian" userId="e44933de-1b6f-461e-89f7-4f9263021b41" providerId="ADAL" clId="{09B97468-9771-4787-B746-ACBB10D2BBDD}" dt="2022-08-19T10:23:54.557" v="1416" actId="1076"/>
          <ac:picMkLst>
            <pc:docMk/>
            <pc:sldMk cId="3689858174" sldId="282"/>
            <ac:picMk id="6" creationId="{E88B267A-7FB0-C4A6-C6DF-1A77149CDAF0}"/>
          </ac:picMkLst>
        </pc:picChg>
        <pc:picChg chg="add del mod">
          <ac:chgData name="Chen, Yuetian" userId="e44933de-1b6f-461e-89f7-4f9263021b41" providerId="ADAL" clId="{09B97468-9771-4787-B746-ACBB10D2BBDD}" dt="2022-08-19T10:23:26.561" v="1407" actId="478"/>
          <ac:picMkLst>
            <pc:docMk/>
            <pc:sldMk cId="3689858174" sldId="282"/>
            <ac:picMk id="7" creationId="{B219DFDF-934A-5D33-7751-48D4CBB6159F}"/>
          </ac:picMkLst>
        </pc:picChg>
        <pc:picChg chg="add mod">
          <ac:chgData name="Chen, Yuetian" userId="e44933de-1b6f-461e-89f7-4f9263021b41" providerId="ADAL" clId="{09B97468-9771-4787-B746-ACBB10D2BBDD}" dt="2022-08-19T10:23:54.557" v="1416" actId="1076"/>
          <ac:picMkLst>
            <pc:docMk/>
            <pc:sldMk cId="3689858174" sldId="282"/>
            <ac:picMk id="11" creationId="{249713E3-B8B2-35A6-7525-1F8A30864183}"/>
          </ac:picMkLst>
        </pc:picChg>
        <pc:picChg chg="del">
          <ac:chgData name="Chen, Yuetian" userId="e44933de-1b6f-461e-89f7-4f9263021b41" providerId="ADAL" clId="{09B97468-9771-4787-B746-ACBB10D2BBDD}" dt="2022-08-19T10:21:50.035" v="1393" actId="478"/>
          <ac:picMkLst>
            <pc:docMk/>
            <pc:sldMk cId="3689858174" sldId="282"/>
            <ac:picMk id="4100" creationId="{7258FED0-FB7B-231C-6478-69EEF3EDB641}"/>
          </ac:picMkLst>
        </pc:picChg>
      </pc:sldChg>
      <pc:sldChg chg="delSp modSp add mod modNotesTx">
        <pc:chgData name="Chen, Yuetian" userId="e44933de-1b6f-461e-89f7-4f9263021b41" providerId="ADAL" clId="{09B97468-9771-4787-B746-ACBB10D2BBDD}" dt="2022-08-19T10:27:42.212" v="1465" actId="1076"/>
        <pc:sldMkLst>
          <pc:docMk/>
          <pc:sldMk cId="4186090662" sldId="283"/>
        </pc:sldMkLst>
        <pc:spChg chg="mod">
          <ac:chgData name="Chen, Yuetian" userId="e44933de-1b6f-461e-89f7-4f9263021b41" providerId="ADAL" clId="{09B97468-9771-4787-B746-ACBB10D2BBDD}" dt="2022-08-19T10:27:42.212" v="1465" actId="1076"/>
          <ac:spMkLst>
            <pc:docMk/>
            <pc:sldMk cId="4186090662" sldId="283"/>
            <ac:spMk id="14" creationId="{63E3CA9A-2659-4FDD-A927-B0D7A57D1EBC}"/>
          </ac:spMkLst>
        </pc:spChg>
        <pc:spChg chg="mod">
          <ac:chgData name="Chen, Yuetian" userId="e44933de-1b6f-461e-89f7-4f9263021b41" providerId="ADAL" clId="{09B97468-9771-4787-B746-ACBB10D2BBDD}" dt="2022-08-19T10:24:21.359" v="1421"/>
          <ac:spMkLst>
            <pc:docMk/>
            <pc:sldMk cId="4186090662" sldId="283"/>
            <ac:spMk id="19" creationId="{1BE5D94A-CA6C-CA5A-AAC7-3144EC9AB243}"/>
          </ac:spMkLst>
        </pc:spChg>
        <pc:picChg chg="del">
          <ac:chgData name="Chen, Yuetian" userId="e44933de-1b6f-461e-89f7-4f9263021b41" providerId="ADAL" clId="{09B97468-9771-4787-B746-ACBB10D2BBDD}" dt="2022-08-19T10:25:15.430" v="1443" actId="478"/>
          <ac:picMkLst>
            <pc:docMk/>
            <pc:sldMk cId="4186090662" sldId="283"/>
            <ac:picMk id="6" creationId="{E88B267A-7FB0-C4A6-C6DF-1A77149CDAF0}"/>
          </ac:picMkLst>
        </pc:picChg>
        <pc:picChg chg="del">
          <ac:chgData name="Chen, Yuetian" userId="e44933de-1b6f-461e-89f7-4f9263021b41" providerId="ADAL" clId="{09B97468-9771-4787-B746-ACBB10D2BBDD}" dt="2022-08-19T10:25:15.945" v="1444" actId="478"/>
          <ac:picMkLst>
            <pc:docMk/>
            <pc:sldMk cId="4186090662" sldId="283"/>
            <ac:picMk id="11" creationId="{249713E3-B8B2-35A6-7525-1F8A308641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2C0EC-B00A-4F71-AA5A-DCB80656E2BF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0BA34-F38B-48FF-8F96-9365CE4F0F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865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Presenter: Stephen / Yuetian Chen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27C4D-D592-4D94-8C58-B08715F25A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94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Presenter: Stephen / Yuetian Chen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0BA34-F38B-48FF-8F96-9365CE4F0F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6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Presenter: Stephen / Yuetian Chen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27C4D-D592-4D94-8C58-B08715F25A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81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Presenter: Stephen / Yuetian Chen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0BA34-F38B-48FF-8F96-9365CE4F0F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91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Presenter: Kevin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0BA34-F38B-48FF-8F96-9365CE4F0F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41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Presenter: Kevin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0BA34-F38B-48FF-8F96-9365CE4F0F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848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Presenter: Kevin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0BA34-F38B-48FF-8F96-9365CE4F0F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15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Presenter: Jeff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0BA34-F38B-48FF-8F96-9365CE4F0F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954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Presenter: Jeff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0BA34-F38B-48FF-8F96-9365CE4F0FA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900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Presenter: Stephen / Yuetian Chen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0BA34-F38B-48FF-8F96-9365CE4F0F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94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4FEB-82AD-8F4E-EA1F-D399DD701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8E255-3601-9EFE-78B2-B14E328B0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2F5CA-7600-FBEF-B615-8E4DC65F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14AEB-BCC4-0D6E-CC53-C5131B27C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76036-FC28-31BC-DEDA-4306180E2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028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0114-95DE-E214-3763-34DFE73E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35C29-47A8-E27B-B5E7-1D83694B9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189A4-AD26-9A24-58F3-8C342053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C9BFF-1F28-F78B-8300-5067F6BB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C5710-4F43-E0E5-F9F3-B5B5CFF1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315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C4A181-1532-A297-9440-F1AB0473D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8B0BA-1572-533B-7B56-46E86DFCE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BC8FC-3339-3430-D761-3B3D475E3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89FF5-1268-93D5-D19A-0A85B9E1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25CB-36ED-9EF8-6C6F-6A35A2973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598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60CE-22F1-FB5F-5158-AF319416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22E1-6331-3E67-7F35-49668A4D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E97B4-334B-12B7-9781-FF12374D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D85F-A987-B40B-9A2B-FA1279F9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C4B7A-003C-666F-C157-D14C5D68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84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D5C6-7BE2-0FCD-92C1-DC83479A4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BC99C-FB8D-795F-3C8C-7D1DB680D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DA097-300D-0922-3CD0-9E32C875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C0D4-DEAB-3DD2-6981-159DECC0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B4116-04B9-1F68-1475-CB806ABF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92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D7FA-7D27-28F8-110C-B463230A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DD8B-E032-3DB4-6003-FAAC08F9E1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55620-C238-1448-90D2-903CE6903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D695F-9B88-5D20-6299-A7588F7E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78D17-923A-0F1E-42BE-8986BEB1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66ACF-AF5F-5A26-17BB-C4B8DAFB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20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CCCE-8370-7D82-CA17-3020FC72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7E34A-A7B5-B298-9E29-05AAB2301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C6E10-158D-7976-6D4B-2413B2FA8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0E084-750E-3AC0-4F1E-F15EE3D27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B038B-CCE2-0CB1-D304-C074B4B17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94109F-73C0-6677-216E-0418A732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90F74B-280E-EFFE-9B8F-27B9392D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D0007-4F6D-ED8B-2CFA-08186704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54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3D432-B6FA-EFF1-CD59-BE24ACF2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7B17E7-AFBB-E652-AB13-1FEBFA6F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2996F-8E3D-A564-0A6C-B24CB386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218FA-F1BF-8322-524F-76CB8DD7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22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B1684A-82FB-0880-66ED-967539446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05ECD-5864-C524-7046-D55CD15F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05E19-4FA7-E2BD-EDE1-EAF93D5F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77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79E83-2E6F-A8EA-0453-4D05A309B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E23B9-6883-D0A5-A7D8-FA9A49F4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18979-8553-20B1-AF27-CC27ADCAB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4FAB4-9A60-0B7C-5495-5B346D02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F84B4-7D76-273A-C88C-F5D697F82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D834C-0D07-0574-6E1E-9EC4A81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95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D77F-0CC6-4902-1B24-0A26E2EE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1A00F-26D6-F8B7-E1B7-1224C34C62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03620-373F-FC9C-8F9F-529C63142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5327-01AD-A886-4D08-17652B10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E27E1-CBE2-DD54-D022-FC7D53CC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BC9CC-438A-E3DA-812B-A6DF761C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47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C93C7D-9D51-389C-0F8E-172496A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65B1F-3926-2B29-6591-DBF1C47CE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EEB8C-47B2-8176-BF8F-F4D33910E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59C85-2A75-46A1-9A78-FEA4F9AB7C82}" type="datetimeFigureOut">
              <a:rPr lang="zh-CN" altLang="en-US" smtClean="0"/>
              <a:t>2022/8/19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1BFC9-85B6-31EF-2BD8-84941A4EE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5F8E2-5508-3C10-B90A-D9561FCDD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2D22A-A12C-45B1-85E5-565004006A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80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ry233/RPI-Summer2022-AppJava-Draw-and-Guess-ver.RT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3708FA1-7850-9B5A-329E-6C33A7D5AC8A}"/>
              </a:ext>
            </a:extLst>
          </p:cNvPr>
          <p:cNvGrpSpPr/>
          <p:nvPr/>
        </p:nvGrpSpPr>
        <p:grpSpPr>
          <a:xfrm>
            <a:off x="-24536" y="0"/>
            <a:ext cx="12259625" cy="6837283"/>
            <a:chOff x="-24536" y="0"/>
            <a:chExt cx="12259625" cy="68372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6A3120-65F4-2A74-2087-4A47CBC803DF}"/>
                </a:ext>
              </a:extLst>
            </p:cNvPr>
            <p:cNvSpPr/>
            <p:nvPr/>
          </p:nvSpPr>
          <p:spPr>
            <a:xfrm>
              <a:off x="0" y="0"/>
              <a:ext cx="12192000" cy="6837283"/>
            </a:xfrm>
            <a:prstGeom prst="rect">
              <a:avLst/>
            </a:prstGeom>
            <a:solidFill>
              <a:srgbClr val="20829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0" name="Picture 6" descr="Polka Dot Background Png - Polka Dot Texture Png | Full Size PNG Download |  SeekPNG">
              <a:extLst>
                <a:ext uri="{FF2B5EF4-FFF2-40B4-BE49-F238E27FC236}">
                  <a16:creationId xmlns:a16="http://schemas.microsoft.com/office/drawing/2014/main" id="{F586417F-95CA-06A3-1387-1D9EE1AB1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536" y="3861043"/>
              <a:ext cx="4002767" cy="2976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Polka Dot Background Png - Polka Dot Texture Png | Full Size PNG Download |  SeekPNG">
              <a:extLst>
                <a:ext uri="{FF2B5EF4-FFF2-40B4-BE49-F238E27FC236}">
                  <a16:creationId xmlns:a16="http://schemas.microsoft.com/office/drawing/2014/main" id="{5ED2B862-6842-59B9-AF77-0A0CD861E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616" y="3861043"/>
              <a:ext cx="4002767" cy="2976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Polka Dot Background Png - Polka Dot Texture Png | Full Size PNG Download |  SeekPNG">
              <a:extLst>
                <a:ext uri="{FF2B5EF4-FFF2-40B4-BE49-F238E27FC236}">
                  <a16:creationId xmlns:a16="http://schemas.microsoft.com/office/drawing/2014/main" id="{10A84A11-FCE1-C326-3854-932480853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2322" y="3861043"/>
              <a:ext cx="4002767" cy="2976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496BC7B-F921-4E07-F62F-0A0AD2392AD0}"/>
              </a:ext>
            </a:extLst>
          </p:cNvPr>
          <p:cNvSpPr txBox="1"/>
          <p:nvPr/>
        </p:nvSpPr>
        <p:spPr>
          <a:xfrm>
            <a:off x="4469593" y="4119297"/>
            <a:ext cx="3252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Gore Regular" panose="02000500000000000000" pitchFamily="2" charset="0"/>
              </a:rPr>
              <a:t>Kevin </a:t>
            </a:r>
            <a:r>
              <a:rPr lang="en-US" altLang="zh-CN" sz="4400" dirty="0" err="1">
                <a:solidFill>
                  <a:schemeClr val="bg1"/>
                </a:solidFill>
                <a:latin typeface="Gore Regular" panose="02000500000000000000" pitchFamily="2" charset="0"/>
              </a:rPr>
              <a:t>xia</a:t>
            </a:r>
            <a:endParaRPr lang="zh-CN" altLang="en-US" sz="4400" dirty="0">
              <a:solidFill>
                <a:schemeClr val="bg1"/>
              </a:solidFill>
              <a:latin typeface="Gore Regular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F1C42-7864-B879-0E81-F9655CDB981C}"/>
              </a:ext>
            </a:extLst>
          </p:cNvPr>
          <p:cNvSpPr txBox="1"/>
          <p:nvPr/>
        </p:nvSpPr>
        <p:spPr>
          <a:xfrm>
            <a:off x="3729006" y="4937152"/>
            <a:ext cx="47339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Gore Regular" panose="02000500000000000000" pitchFamily="2" charset="0"/>
              </a:rPr>
              <a:t>Yuetian Chen</a:t>
            </a:r>
            <a:endParaRPr lang="zh-CN" altLang="en-US" sz="4400" dirty="0">
              <a:solidFill>
                <a:schemeClr val="bg1"/>
              </a:solidFill>
              <a:latin typeface="Gore Regular" panose="02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A45B1-8F91-545C-D73D-2F887456A699}"/>
              </a:ext>
            </a:extLst>
          </p:cNvPr>
          <p:cNvSpPr txBox="1"/>
          <p:nvPr/>
        </p:nvSpPr>
        <p:spPr>
          <a:xfrm>
            <a:off x="4929655" y="5755007"/>
            <a:ext cx="2332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Gore Regular" panose="02000500000000000000" pitchFamily="2" charset="0"/>
              </a:rPr>
              <a:t>Jeff li</a:t>
            </a:r>
            <a:endParaRPr lang="zh-CN" altLang="en-US" sz="4400" dirty="0">
              <a:solidFill>
                <a:schemeClr val="bg1"/>
              </a:solidFill>
              <a:latin typeface="Gore Regular" panose="02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508B03-F1C9-7C3B-DCB9-81B9B07C9C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34" t="15856" r="11670" b="14042"/>
          <a:stretch/>
        </p:blipFill>
        <p:spPr>
          <a:xfrm>
            <a:off x="2981325" y="406455"/>
            <a:ext cx="6229350" cy="356543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833BC1D-8AAC-7F09-18A6-2923199A7EA9}"/>
              </a:ext>
            </a:extLst>
          </p:cNvPr>
          <p:cNvSpPr/>
          <p:nvPr/>
        </p:nvSpPr>
        <p:spPr>
          <a:xfrm>
            <a:off x="11583400" y="193060"/>
            <a:ext cx="426789" cy="426789"/>
          </a:xfrm>
          <a:prstGeom prst="rect">
            <a:avLst/>
          </a:prstGeom>
          <a:solidFill>
            <a:srgbClr val="249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208293"/>
                </a:solidFill>
                <a:latin typeface="Gore Regular" panose="02000500000000000000" pitchFamily="2" charset="0"/>
              </a:rPr>
              <a:t>?</a:t>
            </a:r>
            <a:endParaRPr lang="zh-CN" altLang="en-US" dirty="0">
              <a:solidFill>
                <a:srgbClr val="208293"/>
              </a:solidFill>
              <a:latin typeface="Gore Regular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7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B5CFF-1860-3B8E-E313-E023C6B82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3332771"/>
            <a:ext cx="5400328" cy="3037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0A8875-6DBB-08FE-406D-B1C695A3D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339" y="4984664"/>
            <a:ext cx="2600674" cy="1211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645BB-805C-12E5-9CB9-910BF9D70D24}"/>
              </a:ext>
            </a:extLst>
          </p:cNvPr>
          <p:cNvSpPr/>
          <p:nvPr/>
        </p:nvSpPr>
        <p:spPr>
          <a:xfrm>
            <a:off x="11403623" y="0"/>
            <a:ext cx="78837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A114C82-5811-615E-60B8-F03B60B99FAD}"/>
              </a:ext>
            </a:extLst>
          </p:cNvPr>
          <p:cNvSpPr txBox="1">
            <a:spLocks/>
          </p:cNvSpPr>
          <p:nvPr/>
        </p:nvSpPr>
        <p:spPr>
          <a:xfrm>
            <a:off x="158304" y="-347314"/>
            <a:ext cx="1143933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Consistent and modern user interface layout &amp; logic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5D94A-CA6C-CA5A-AAC7-3144EC9AB243}"/>
              </a:ext>
            </a:extLst>
          </p:cNvPr>
          <p:cNvSpPr txBox="1"/>
          <p:nvPr/>
        </p:nvSpPr>
        <p:spPr>
          <a:xfrm>
            <a:off x="-239798" y="919997"/>
            <a:ext cx="6867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Various customization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FC6BB7-3BE9-CF5F-74BE-1279A4962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54" y="1456346"/>
            <a:ext cx="6035294" cy="51825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Form Styles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cursor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button rendering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transparent background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JPanel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vertical display timer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program font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interactive background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A7092-690B-B7C1-E797-7F6BC286E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76890">
            <a:off x="3844528" y="4389094"/>
            <a:ext cx="3724625" cy="1706530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44122A99-998D-5905-175C-92487DD7B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6697">
            <a:off x="7496386" y="3399406"/>
            <a:ext cx="3724625" cy="171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1D9C66-AA31-00F2-AC1F-9ED09EBD2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63265">
            <a:off x="4676935" y="1760323"/>
            <a:ext cx="6401506" cy="9704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46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0AA36E-EB5E-0D45-755F-F74AD8ECA1B8}"/>
              </a:ext>
            </a:extLst>
          </p:cNvPr>
          <p:cNvSpPr/>
          <p:nvPr/>
        </p:nvSpPr>
        <p:spPr>
          <a:xfrm>
            <a:off x="0" y="0"/>
            <a:ext cx="12192000" cy="6837283"/>
          </a:xfrm>
          <a:prstGeom prst="rect">
            <a:avLst/>
          </a:prstGeom>
          <a:solidFill>
            <a:srgbClr val="20829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Picture 6" descr="Polka Dot Background Png - Polka Dot Texture Png | Full Size PNG Download |  SeekPNG">
            <a:extLst>
              <a:ext uri="{FF2B5EF4-FFF2-40B4-BE49-F238E27FC236}">
                <a16:creationId xmlns:a16="http://schemas.microsoft.com/office/drawing/2014/main" id="{021DF7B2-A85E-4F9E-A706-A46CF459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36" y="3861043"/>
            <a:ext cx="4002767" cy="29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olka Dot Background Png - Polka Dot Texture Png | Full Size PNG Download |  SeekPNG">
            <a:extLst>
              <a:ext uri="{FF2B5EF4-FFF2-40B4-BE49-F238E27FC236}">
                <a16:creationId xmlns:a16="http://schemas.microsoft.com/office/drawing/2014/main" id="{C862374C-6707-D6C0-1687-4631DDD93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16" y="3861043"/>
            <a:ext cx="4002767" cy="29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Polka Dot Background Png - Polka Dot Texture Png | Full Size PNG Download |  SeekPNG">
            <a:extLst>
              <a:ext uri="{FF2B5EF4-FFF2-40B4-BE49-F238E27FC236}">
                <a16:creationId xmlns:a16="http://schemas.microsoft.com/office/drawing/2014/main" id="{4FA2D094-CE4D-A000-21D2-2FB83130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322" y="3861043"/>
            <a:ext cx="4002767" cy="29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66B222-0A38-EE80-5963-BD520F1DECBE}"/>
              </a:ext>
            </a:extLst>
          </p:cNvPr>
          <p:cNvSpPr txBox="1"/>
          <p:nvPr/>
        </p:nvSpPr>
        <p:spPr>
          <a:xfrm>
            <a:off x="3048000" y="284729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re Regular" panose="02000500000000000000" pitchFamily="2" charset="0"/>
                <a:ea typeface="宋体" panose="02010600030101010101" pitchFamily="2" charset="-122"/>
                <a:cs typeface="Times New Roman" panose="02020603050405020304" pitchFamily="18" charset="0"/>
              </a:rPr>
              <a:t>!!!Demo!!!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69C2F-D981-A887-6FE0-21308E111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6" y="181659"/>
            <a:ext cx="1600200" cy="160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B2B76-CE9B-D31C-D972-7A32E6304AF0}"/>
              </a:ext>
            </a:extLst>
          </p:cNvPr>
          <p:cNvSpPr txBox="1"/>
          <p:nvPr/>
        </p:nvSpPr>
        <p:spPr>
          <a:xfrm>
            <a:off x="1867852" y="181659"/>
            <a:ext cx="4002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等距更纱黑体 SC Semibold" panose="02000709000000000000" pitchFamily="49" charset="-122"/>
                <a:ea typeface="等距更纱黑体 SC Semibold" panose="02000709000000000000" pitchFamily="49" charset="-122"/>
                <a:cs typeface="Times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Stry233/RPI-Summer2022-AppJava-Draw-and-Guess-ver.RT (github.com)</a:t>
            </a:r>
            <a:endParaRPr lang="zh-CN" altLang="en-US" dirty="0">
              <a:solidFill>
                <a:schemeClr val="bg1"/>
              </a:solidFill>
              <a:latin typeface="等距更纱黑体 SC Semibold" panose="02000709000000000000" pitchFamily="49" charset="-122"/>
              <a:ea typeface="等距更纱黑体 SC Semibold" panose="02000709000000000000" pitchFamily="49" charset="-122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38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2F405D-6332-498F-AE8D-FBB47CD92865}"/>
              </a:ext>
            </a:extLst>
          </p:cNvPr>
          <p:cNvSpPr/>
          <p:nvPr/>
        </p:nvSpPr>
        <p:spPr>
          <a:xfrm>
            <a:off x="11403623" y="0"/>
            <a:ext cx="78837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15A9BE-3146-4FA9-ADD9-5975618F64CB}"/>
              </a:ext>
            </a:extLst>
          </p:cNvPr>
          <p:cNvSpPr txBox="1">
            <a:spLocks/>
          </p:cNvSpPr>
          <p:nvPr/>
        </p:nvSpPr>
        <p:spPr>
          <a:xfrm>
            <a:off x="216885" y="-199520"/>
            <a:ext cx="11414572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300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j-cs"/>
              </a:rPr>
              <a:t>Draw and Guess - Real Time ver.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C8FC73-CB57-4C05-9A60-A9EEE6091678}"/>
              </a:ext>
            </a:extLst>
          </p:cNvPr>
          <p:cNvSpPr txBox="1">
            <a:spLocks/>
          </p:cNvSpPr>
          <p:nvPr/>
        </p:nvSpPr>
        <p:spPr>
          <a:xfrm>
            <a:off x="216885" y="1276962"/>
            <a:ext cx="10305288" cy="568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Clr>
                <a:srgbClr val="DDDDDD"/>
              </a:buClr>
              <a:buNone/>
            </a:pPr>
            <a:r>
              <a:rPr kumimoji="0" lang="en-US" altLang="zh-CN" sz="2400" b="0" i="0" u="none" strike="noStrike" kern="1200" cap="none" spc="10" normalizeH="0" baseline="0" noProof="0" dirty="0">
                <a:solidFill>
                  <a:srgbClr val="C00000"/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t>1. Highly stylized real-time paint-and-quiz game</a:t>
            </a:r>
            <a:r>
              <a:rPr lang="en-US" altLang="zh-CN" sz="2400" dirty="0">
                <a:solidFill>
                  <a:srgbClr val="C00000"/>
                </a:solidFill>
                <a:latin typeface="Century Schoolbook" panose="02040604050505020304"/>
                <a:ea typeface="宋体" panose="02010600030101010101" pitchFamily="2" charset="-122"/>
              </a:rPr>
              <a:t> </a:t>
            </a:r>
            <a:endParaRPr kumimoji="0" lang="en-US" altLang="en-US" sz="1800" b="0" i="0" u="none" strike="noStrike" kern="1200" cap="none" spc="0" normalizeH="0" baseline="0" noProof="0" dirty="0">
              <a:solidFill>
                <a:srgbClr val="C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lvl="1">
              <a:lnSpc>
                <a:spcPct val="100000"/>
              </a:lnSpc>
              <a:buClrTx/>
              <a:defRPr/>
            </a:pPr>
            <a:r>
              <a:rPr lang="en-US" altLang="zh-CN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entury Schoolbook" panose="02040604050505020304"/>
                <a:ea typeface="宋体" panose="02010600030101010101" pitchFamily="2" charset="-122"/>
              </a:rPr>
              <a:t> Pixel style multiplayer </a:t>
            </a:r>
          </a:p>
          <a:p>
            <a:pPr lvl="1">
              <a:lnSpc>
                <a:spcPct val="100000"/>
              </a:lnSpc>
              <a:buClrTx/>
              <a:defRPr/>
            </a:pPr>
            <a:r>
              <a:rPr lang="en-US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entury Schoolbook" panose="02040604050505020304"/>
              </a:rPr>
              <a:t> 100% Java </a:t>
            </a:r>
            <a:r>
              <a:rPr lang="en-US" altLang="zh-CN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entury Schoolbook" panose="02040604050505020304"/>
              </a:rPr>
              <a:t>implemented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Century Schoolbook" panose="020406040505050203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DDDDDD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2. Multi-threaded TCP server based multiplayer link pipeline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Schoolbook" panose="02040604050505020304"/>
                <a:ea typeface="宋体" panose="02010600030101010101" pitchFamily="2" charset="-122"/>
                <a:cs typeface="+mn-cs"/>
              </a:rPr>
              <a:t>  Time synchronization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 Real-time chat room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 Abnormal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rop handling</a:t>
            </a:r>
          </a:p>
          <a:p>
            <a:pPr marL="0" lvl="0" indent="0">
              <a:lnSpc>
                <a:spcPct val="100000"/>
              </a:lnSpc>
              <a:buClr>
                <a:srgbClr val="DDDDDD"/>
              </a:buClr>
              <a:buNone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3. Scalable string </a:t>
            </a:r>
            <a:r>
              <a:rPr lang="en-US" sz="2400" dirty="0">
                <a:solidFill>
                  <a:srgbClr val="C00000"/>
                </a:solidFill>
                <a:latin typeface="Century Schoolbook" panose="02040604050505020304"/>
              </a:rPr>
              <a:t>p</a:t>
            </a:r>
            <a:r>
              <a:rPr kumimoji="0" lang="en-US" sz="2400" b="0" i="0" u="none" strike="noStrike" kern="1200" cap="none" spc="1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arsing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utility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 Transport protocol based on Base64 encrypted transmission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 CSV-based vocabulary dictionary customization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DDDDDD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4. </a:t>
            </a:r>
            <a:r>
              <a:rPr lang="en-US" sz="2400" dirty="0">
                <a:solidFill>
                  <a:srgbClr val="C00000"/>
                </a:solidFill>
                <a:latin typeface="Century Schoolbook" panose="02040604050505020304"/>
              </a:rPr>
              <a:t>Consistent and modern user interface layout and logic</a:t>
            </a:r>
            <a:endParaRPr kumimoji="0" lang="en-US" sz="2400" b="0" i="0" u="none" strike="noStrike" kern="1200" cap="none" spc="1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 Low performance overhead drawing board experience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 2" pitchFamily="18" charset="2"/>
              <a:buChar char="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 Various customization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rgbClr val="DDDDDD"/>
              </a:buClr>
              <a:buSzPct val="80000"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1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DDDDDD"/>
              </a:buClr>
              <a:buSzTx/>
              <a:buFont typeface="Wingdings 2" pitchFamily="18" charset="2"/>
              <a:buChar char="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DDDDDD"/>
              </a:buClr>
              <a:buSzTx/>
              <a:buFont typeface="Wingdings 2" pitchFamily="18" charset="2"/>
              <a:buChar char="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1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Java swing Logos">
            <a:extLst>
              <a:ext uri="{FF2B5EF4-FFF2-40B4-BE49-F238E27FC236}">
                <a16:creationId xmlns:a16="http://schemas.microsoft.com/office/drawing/2014/main" id="{68EFA379-998C-3E31-F798-08A68AE71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5405">
            <a:off x="2574660" y="4772024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645BB-805C-12E5-9CB9-910BF9D70D24}"/>
              </a:ext>
            </a:extLst>
          </p:cNvPr>
          <p:cNvSpPr/>
          <p:nvPr/>
        </p:nvSpPr>
        <p:spPr>
          <a:xfrm>
            <a:off x="11403623" y="0"/>
            <a:ext cx="78837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A114C82-5811-615E-60B8-F03B60B99FAD}"/>
              </a:ext>
            </a:extLst>
          </p:cNvPr>
          <p:cNvSpPr txBox="1">
            <a:spLocks/>
          </p:cNvSpPr>
          <p:nvPr/>
        </p:nvSpPr>
        <p:spPr>
          <a:xfrm>
            <a:off x="158304" y="-347314"/>
            <a:ext cx="1143933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Highly stylized real-time paint-and-quiz game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5D94A-CA6C-CA5A-AAC7-3144EC9AB243}"/>
              </a:ext>
            </a:extLst>
          </p:cNvPr>
          <p:cNvSpPr txBox="1"/>
          <p:nvPr/>
        </p:nvSpPr>
        <p:spPr>
          <a:xfrm>
            <a:off x="-239798" y="919997"/>
            <a:ext cx="6867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Pixel style multiplayer &amp; 100% Java implemented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FC6BB7-3BE9-CF5F-74BE-1279A4962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54" y="1456346"/>
            <a:ext cx="6035294" cy="51825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Pixelated guessing game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2-8 players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guessing by each other's drawings for a limited time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Unlimited puzzles, quit at any time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content is implemented in Java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GUI: Java swing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Compatibility: Java 11+</a:t>
            </a:r>
          </a:p>
        </p:txBody>
      </p:sp>
      <p:pic>
        <p:nvPicPr>
          <p:cNvPr id="1026" name="Picture 2" descr="UI1">
            <a:extLst>
              <a:ext uri="{FF2B5EF4-FFF2-40B4-BE49-F238E27FC236}">
                <a16:creationId xmlns:a16="http://schemas.microsoft.com/office/drawing/2014/main" id="{39850668-2913-94C9-8B2B-9E982113D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182056"/>
            <a:ext cx="4029075" cy="22469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2CE8C8-B576-581A-F915-C1AD5B069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3632808"/>
            <a:ext cx="4029075" cy="2266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409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A51A25A-CD22-D2B4-A312-B423F512BA6C}"/>
              </a:ext>
            </a:extLst>
          </p:cNvPr>
          <p:cNvSpPr txBox="1"/>
          <p:nvPr/>
        </p:nvSpPr>
        <p:spPr>
          <a:xfrm>
            <a:off x="7101809" y="2913727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>
                    <a:lumMod val="85000"/>
                  </a:schemeClr>
                </a:solidFill>
                <a:latin typeface="等距更纱黑体 SC Semibold" panose="02000709000000000000" pitchFamily="49" charset="-122"/>
                <a:ea typeface="等距更纱黑体 SC Semibold" panose="02000709000000000000" pitchFamily="49" charset="-122"/>
              </a:rPr>
              <a:t>SYNC</a:t>
            </a:r>
            <a:endParaRPr lang="zh-CN" altLang="en-US" sz="8800" dirty="0">
              <a:solidFill>
                <a:schemeClr val="bg1">
                  <a:lumMod val="85000"/>
                </a:schemeClr>
              </a:solidFill>
              <a:latin typeface="等距更纱黑体 SC Semibold" panose="02000709000000000000" pitchFamily="49" charset="-122"/>
              <a:ea typeface="等距更纱黑体 SC Semibold" panose="02000709000000000000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645BB-805C-12E5-9CB9-910BF9D70D24}"/>
              </a:ext>
            </a:extLst>
          </p:cNvPr>
          <p:cNvSpPr/>
          <p:nvPr/>
        </p:nvSpPr>
        <p:spPr>
          <a:xfrm>
            <a:off x="11403623" y="0"/>
            <a:ext cx="78837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A114C82-5811-615E-60B8-F03B60B99FAD}"/>
              </a:ext>
            </a:extLst>
          </p:cNvPr>
          <p:cNvSpPr txBox="1">
            <a:spLocks/>
          </p:cNvSpPr>
          <p:nvPr/>
        </p:nvSpPr>
        <p:spPr>
          <a:xfrm>
            <a:off x="158304" y="-347314"/>
            <a:ext cx="1178604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Multi-threaded TCP server based multiplayer link pipeline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5D94A-CA6C-CA5A-AAC7-3144EC9AB243}"/>
              </a:ext>
            </a:extLst>
          </p:cNvPr>
          <p:cNvSpPr txBox="1"/>
          <p:nvPr/>
        </p:nvSpPr>
        <p:spPr>
          <a:xfrm>
            <a:off x="-239798" y="919997"/>
            <a:ext cx="6867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Time synchronization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86BADF-F8CC-4C46-54DA-BFD85812B261}"/>
              </a:ext>
            </a:extLst>
          </p:cNvPr>
          <p:cNvSpPr/>
          <p:nvPr/>
        </p:nvSpPr>
        <p:spPr>
          <a:xfrm>
            <a:off x="6734175" y="1704975"/>
            <a:ext cx="3200400" cy="1133475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BA4B9-7914-F19C-AE09-68FDCFB48699}"/>
              </a:ext>
            </a:extLst>
          </p:cNvPr>
          <p:cNvSpPr txBox="1"/>
          <p:nvPr/>
        </p:nvSpPr>
        <p:spPr>
          <a:xfrm>
            <a:off x="6921652" y="1717714"/>
            <a:ext cx="20938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latin typeface="Gore Regular" panose="02000500000000000000" pitchFamily="2" charset="0"/>
              </a:rPr>
              <a:t>1:30</a:t>
            </a:r>
            <a:endParaRPr lang="zh-CN" altLang="en-US" sz="6600" dirty="0">
              <a:latin typeface="Gore Regular" panose="02000500000000000000" pitchFamily="2" charset="0"/>
            </a:endParaRPr>
          </a:p>
        </p:txBody>
      </p:sp>
      <p:pic>
        <p:nvPicPr>
          <p:cNvPr id="3074" name="Picture 2" descr="Server PNG Images, Server Icon Free Download - Free Transparent PNG Logos">
            <a:extLst>
              <a:ext uri="{FF2B5EF4-FFF2-40B4-BE49-F238E27FC236}">
                <a16:creationId xmlns:a16="http://schemas.microsoft.com/office/drawing/2014/main" id="{E126969B-2A95-CA6C-D19E-48BF4A71E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346" y="1884485"/>
            <a:ext cx="985754" cy="98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866A60-941D-9A83-DF88-F31E480197BB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 flipH="1">
            <a:off x="6784305" y="2838450"/>
            <a:ext cx="1550070" cy="1565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0C5F08-5BE5-9214-E44C-0E9EC32A7545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 flipH="1">
            <a:off x="7793031" y="2838450"/>
            <a:ext cx="541344" cy="1565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2DFCAE-F790-7EEF-90B0-37596152B26C}"/>
              </a:ext>
            </a:extLst>
          </p:cNvPr>
          <p:cNvCxnSpPr>
            <a:cxnSpLocks/>
            <a:stCxn id="3" idx="2"/>
            <a:endCxn id="25" idx="0"/>
          </p:cNvCxnSpPr>
          <p:nvPr/>
        </p:nvCxnSpPr>
        <p:spPr>
          <a:xfrm>
            <a:off x="8334375" y="2838450"/>
            <a:ext cx="416476" cy="1565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0F4E9C-B6B7-E7F2-BEFE-3CFB197FBD29}"/>
              </a:ext>
            </a:extLst>
          </p:cNvPr>
          <p:cNvCxnSpPr>
            <a:cxnSpLocks/>
            <a:stCxn id="3" idx="2"/>
            <a:endCxn id="28" idx="0"/>
          </p:cNvCxnSpPr>
          <p:nvPr/>
        </p:nvCxnSpPr>
        <p:spPr>
          <a:xfrm>
            <a:off x="8334375" y="2838450"/>
            <a:ext cx="1335559" cy="1565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4CDB68-7D84-6D98-6DBE-00F56D707D52}"/>
              </a:ext>
            </a:extLst>
          </p:cNvPr>
          <p:cNvGrpSpPr/>
          <p:nvPr/>
        </p:nvGrpSpPr>
        <p:grpSpPr>
          <a:xfrm>
            <a:off x="6390116" y="4403765"/>
            <a:ext cx="788377" cy="819803"/>
            <a:chOff x="6616187" y="4718090"/>
            <a:chExt cx="788377" cy="8198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ED69E9-F461-5933-E5FE-7070C9A1C2ED}"/>
                </a:ext>
              </a:extLst>
            </p:cNvPr>
            <p:cNvSpPr/>
            <p:nvPr/>
          </p:nvSpPr>
          <p:spPr>
            <a:xfrm>
              <a:off x="6616187" y="4718090"/>
              <a:ext cx="788377" cy="81980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76" name="Picture 4" descr="Single-user Icons - Free SVG &amp; PNG Single-user Images - Noun Project">
              <a:extLst>
                <a:ext uri="{FF2B5EF4-FFF2-40B4-BE49-F238E27FC236}">
                  <a16:creationId xmlns:a16="http://schemas.microsoft.com/office/drawing/2014/main" id="{D6EC7013-6024-961C-36B9-09BCC6422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855" y="4799471"/>
              <a:ext cx="657040" cy="65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B0D085-A11F-9D5F-E1F4-18D9FED6FB7C}"/>
              </a:ext>
            </a:extLst>
          </p:cNvPr>
          <p:cNvGrpSpPr/>
          <p:nvPr/>
        </p:nvGrpSpPr>
        <p:grpSpPr>
          <a:xfrm>
            <a:off x="7398842" y="4403765"/>
            <a:ext cx="788377" cy="819803"/>
            <a:chOff x="6616187" y="4718090"/>
            <a:chExt cx="788377" cy="8198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623187-F2DB-5DA9-F62B-CC1390F608AD}"/>
                </a:ext>
              </a:extLst>
            </p:cNvPr>
            <p:cNvSpPr/>
            <p:nvPr/>
          </p:nvSpPr>
          <p:spPr>
            <a:xfrm>
              <a:off x="6616187" y="4718090"/>
              <a:ext cx="788377" cy="81980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Picture 4" descr="Single-user Icons - Free SVG &amp; PNG Single-user Images - Noun Project">
              <a:extLst>
                <a:ext uri="{FF2B5EF4-FFF2-40B4-BE49-F238E27FC236}">
                  <a16:creationId xmlns:a16="http://schemas.microsoft.com/office/drawing/2014/main" id="{0C27A128-0170-BA7D-3CED-2EBE4C195C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855" y="4799471"/>
              <a:ext cx="657040" cy="65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9EA47B-DF4D-D7CF-AD53-C65D2815275B}"/>
              </a:ext>
            </a:extLst>
          </p:cNvPr>
          <p:cNvGrpSpPr/>
          <p:nvPr/>
        </p:nvGrpSpPr>
        <p:grpSpPr>
          <a:xfrm>
            <a:off x="8356662" y="4403765"/>
            <a:ext cx="788377" cy="819803"/>
            <a:chOff x="6616187" y="4718090"/>
            <a:chExt cx="788377" cy="8198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BE85DF7-FAE7-9A3E-8463-007AF3050075}"/>
                </a:ext>
              </a:extLst>
            </p:cNvPr>
            <p:cNvSpPr/>
            <p:nvPr/>
          </p:nvSpPr>
          <p:spPr>
            <a:xfrm>
              <a:off x="6616187" y="4718090"/>
              <a:ext cx="788377" cy="81980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Picture 4" descr="Single-user Icons - Free SVG &amp; PNG Single-user Images - Noun Project">
              <a:extLst>
                <a:ext uri="{FF2B5EF4-FFF2-40B4-BE49-F238E27FC236}">
                  <a16:creationId xmlns:a16="http://schemas.microsoft.com/office/drawing/2014/main" id="{1A9AB422-FED6-1157-491C-37FE71C5E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855" y="4799471"/>
              <a:ext cx="657040" cy="65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B772D5-32E5-A36E-7D18-3A35595F9C92}"/>
              </a:ext>
            </a:extLst>
          </p:cNvPr>
          <p:cNvGrpSpPr/>
          <p:nvPr/>
        </p:nvGrpSpPr>
        <p:grpSpPr>
          <a:xfrm>
            <a:off x="9275745" y="4403765"/>
            <a:ext cx="788377" cy="819803"/>
            <a:chOff x="6616187" y="4718090"/>
            <a:chExt cx="788377" cy="8198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B41742F-4AE8-3D0F-1B39-EC487E6316DD}"/>
                </a:ext>
              </a:extLst>
            </p:cNvPr>
            <p:cNvSpPr/>
            <p:nvPr/>
          </p:nvSpPr>
          <p:spPr>
            <a:xfrm>
              <a:off x="6616187" y="4718090"/>
              <a:ext cx="788377" cy="81980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Picture 4" descr="Single-user Icons - Free SVG &amp; PNG Single-user Images - Noun Project">
              <a:extLst>
                <a:ext uri="{FF2B5EF4-FFF2-40B4-BE49-F238E27FC236}">
                  <a16:creationId xmlns:a16="http://schemas.microsoft.com/office/drawing/2014/main" id="{F2E12188-1EAF-DD6A-703A-D023303A2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855" y="4799471"/>
              <a:ext cx="657040" cy="65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7A13CD5-686F-42B5-2D33-F125CEECE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54" y="1456346"/>
            <a:ext cx="6035294" cy="5182579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player can synchronize time with the server side</a:t>
            </a:r>
          </a:p>
          <a:p>
            <a:pPr>
              <a:lnSpc>
                <a:spcPct val="20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Server-Centric Time Synchronization</a:t>
            </a:r>
          </a:p>
          <a:p>
            <a:pPr lvl="1">
              <a:lnSpc>
                <a:spcPct val="20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time updates per tick server</a:t>
            </a:r>
          </a:p>
          <a:p>
            <a:pPr lvl="1">
              <a:lnSpc>
                <a:spcPct val="20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draws current state in real time</a:t>
            </a:r>
          </a:p>
          <a:p>
            <a:pPr lvl="1">
              <a:lnSpc>
                <a:spcPct val="20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breakpoint reconnection</a:t>
            </a:r>
          </a:p>
        </p:txBody>
      </p:sp>
    </p:spTree>
    <p:extLst>
      <p:ext uri="{BB962C8B-B14F-4D97-AF65-F5344CB8AC3E}">
        <p14:creationId xmlns:p14="http://schemas.microsoft.com/office/powerpoint/2010/main" val="108602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1645BB-805C-12E5-9CB9-910BF9D70D24}"/>
              </a:ext>
            </a:extLst>
          </p:cNvPr>
          <p:cNvSpPr/>
          <p:nvPr/>
        </p:nvSpPr>
        <p:spPr>
          <a:xfrm>
            <a:off x="11403623" y="0"/>
            <a:ext cx="78837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A114C82-5811-615E-60B8-F03B60B99FAD}"/>
              </a:ext>
            </a:extLst>
          </p:cNvPr>
          <p:cNvSpPr txBox="1">
            <a:spLocks/>
          </p:cNvSpPr>
          <p:nvPr/>
        </p:nvSpPr>
        <p:spPr>
          <a:xfrm>
            <a:off x="158304" y="-347314"/>
            <a:ext cx="1178604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Multi-threaded TCP server based multiplayer link pipeline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5D94A-CA6C-CA5A-AAC7-3144EC9AB243}"/>
              </a:ext>
            </a:extLst>
          </p:cNvPr>
          <p:cNvSpPr txBox="1"/>
          <p:nvPr/>
        </p:nvSpPr>
        <p:spPr>
          <a:xfrm>
            <a:off x="-239798" y="919997"/>
            <a:ext cx="6867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Real-time chat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CFD54-1053-CD61-07AB-B9A6E454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48" y="1456966"/>
            <a:ext cx="4804955" cy="4267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CF55E9E-0B54-9D59-306F-822A1FDC8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54" y="1456346"/>
            <a:ext cx="5595974" cy="51825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chat room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Everyone's messages will be synchronized </a:t>
            </a:r>
            <a:r>
              <a:rPr lang="en-US" altLang="zh-C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real time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collecting answers to player guesses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intervene in the following scenarios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 creation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enters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leaves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score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Winners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of rounds</a:t>
            </a:r>
          </a:p>
        </p:txBody>
      </p:sp>
    </p:spTree>
    <p:extLst>
      <p:ext uri="{BB962C8B-B14F-4D97-AF65-F5344CB8AC3E}">
        <p14:creationId xmlns:p14="http://schemas.microsoft.com/office/powerpoint/2010/main" val="406445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1645BB-805C-12E5-9CB9-910BF9D70D24}"/>
              </a:ext>
            </a:extLst>
          </p:cNvPr>
          <p:cNvSpPr/>
          <p:nvPr/>
        </p:nvSpPr>
        <p:spPr>
          <a:xfrm>
            <a:off x="11403623" y="0"/>
            <a:ext cx="78837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A114C82-5811-615E-60B8-F03B60B99FAD}"/>
              </a:ext>
            </a:extLst>
          </p:cNvPr>
          <p:cNvSpPr txBox="1">
            <a:spLocks/>
          </p:cNvSpPr>
          <p:nvPr/>
        </p:nvSpPr>
        <p:spPr>
          <a:xfrm>
            <a:off x="158304" y="-347314"/>
            <a:ext cx="1178604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Multi-threaded TCP server based multiplayer link pipeline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5D94A-CA6C-CA5A-AAC7-3144EC9AB243}"/>
              </a:ext>
            </a:extLst>
          </p:cNvPr>
          <p:cNvSpPr txBox="1"/>
          <p:nvPr/>
        </p:nvSpPr>
        <p:spPr>
          <a:xfrm>
            <a:off x="-239798" y="919997"/>
            <a:ext cx="6867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Abnormal drop handling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12728-54B0-6248-3BAC-796E5C2C6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368" y="1320107"/>
            <a:ext cx="3724625" cy="1706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67D91D-D167-09D2-1F2A-B8635E5C2BCE}"/>
              </a:ext>
            </a:extLst>
          </p:cNvPr>
          <p:cNvSpPr txBox="1"/>
          <p:nvPr/>
        </p:nvSpPr>
        <p:spPr>
          <a:xfrm>
            <a:off x="8203163" y="5818470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…</a:t>
            </a:r>
            <a:endParaRPr lang="zh-CN" altLang="en-US" sz="3200" b="1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258FED0-FB7B-231C-6478-69EEF3EDB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367" y="3146027"/>
            <a:ext cx="3724625" cy="2672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E3CA9A-2659-4FDD-A927-B0D7A57D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54" y="1456346"/>
            <a:ext cx="6035294" cy="51825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server leaves the game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client receives an alert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is over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to main menu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player leaves the game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client receives a notification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continues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outputs the leaving message in Chat</a:t>
            </a:r>
          </a:p>
        </p:txBody>
      </p:sp>
    </p:spTree>
    <p:extLst>
      <p:ext uri="{BB962C8B-B14F-4D97-AF65-F5344CB8AC3E}">
        <p14:creationId xmlns:p14="http://schemas.microsoft.com/office/powerpoint/2010/main" val="154234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1645BB-805C-12E5-9CB9-910BF9D70D24}"/>
              </a:ext>
            </a:extLst>
          </p:cNvPr>
          <p:cNvSpPr/>
          <p:nvPr/>
        </p:nvSpPr>
        <p:spPr>
          <a:xfrm>
            <a:off x="11403623" y="0"/>
            <a:ext cx="78837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A114C82-5811-615E-60B8-F03B60B99FAD}"/>
              </a:ext>
            </a:extLst>
          </p:cNvPr>
          <p:cNvSpPr txBox="1">
            <a:spLocks/>
          </p:cNvSpPr>
          <p:nvPr/>
        </p:nvSpPr>
        <p:spPr>
          <a:xfrm>
            <a:off x="158304" y="-347314"/>
            <a:ext cx="1178604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Scalable string parsing utility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5D94A-CA6C-CA5A-AAC7-3144EC9AB243}"/>
              </a:ext>
            </a:extLst>
          </p:cNvPr>
          <p:cNvSpPr txBox="1"/>
          <p:nvPr/>
        </p:nvSpPr>
        <p:spPr>
          <a:xfrm>
            <a:off x="-239798" y="919997"/>
            <a:ext cx="6867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CSV-based vocabulary dictionary customization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E3CA9A-2659-4FDD-A927-B0D7A57D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54" y="1456346"/>
            <a:ext cx="5568199" cy="51825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 a.csv file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.csv format  Category , words ,words, …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data in to a </a:t>
            </a:r>
            <a:r>
              <a:rPr lang="en-US" altLang="zh-CN" sz="1800" dirty="0">
                <a:latin typeface="Consolas" panose="020B0609020204030204" pitchFamily="49" charset="0"/>
                <a:ea typeface="等距更纱黑体 SC Semibold" panose="02000709000000000000" pitchFamily="49" charset="-122"/>
                <a:cs typeface="Times New Roman" panose="02020603050405020304" pitchFamily="18" charset="0"/>
              </a:rPr>
              <a:t>LinkedList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CN" sz="1800" dirty="0" err="1">
                <a:latin typeface="Consolas" panose="020B0609020204030204" pitchFamily="49" charset="0"/>
                <a:ea typeface="等距更纱黑体 SC Semibold" panose="02000709000000000000" pitchFamily="49" charset="-122"/>
                <a:cs typeface="Times New Roman" panose="02020603050405020304" pitchFamily="18" charset="0"/>
              </a:rPr>
              <a:t>random.nextInt</a:t>
            </a:r>
            <a:r>
              <a:rPr lang="en-US" altLang="zh-CN" sz="1800" dirty="0">
                <a:latin typeface="Consolas" panose="020B0609020204030204" pitchFamily="49" charset="0"/>
                <a:ea typeface="等距更纱黑体 SC Semibold" panose="02000709000000000000" pitchFamily="49" charset="-122"/>
                <a:cs typeface="Times New Roman" panose="02020603050405020304" pitchFamily="18" charset="0"/>
              </a:rPr>
              <a:t>()% remaining word size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the secret word’s index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time we got the new secret word, 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it from the remaining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B267A-7FB0-C4A6-C6DF-1A77149C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01998"/>
            <a:ext cx="4991420" cy="18365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713E3-B8B2-35A6-7525-1F8A30864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09749"/>
            <a:ext cx="4991420" cy="2094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85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1645BB-805C-12E5-9CB9-910BF9D70D24}"/>
              </a:ext>
            </a:extLst>
          </p:cNvPr>
          <p:cNvSpPr/>
          <p:nvPr/>
        </p:nvSpPr>
        <p:spPr>
          <a:xfrm>
            <a:off x="11403623" y="0"/>
            <a:ext cx="78837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A114C82-5811-615E-60B8-F03B60B99FAD}"/>
              </a:ext>
            </a:extLst>
          </p:cNvPr>
          <p:cNvSpPr txBox="1">
            <a:spLocks/>
          </p:cNvSpPr>
          <p:nvPr/>
        </p:nvSpPr>
        <p:spPr>
          <a:xfrm>
            <a:off x="158304" y="-347314"/>
            <a:ext cx="1178604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Scalable string parsing utility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5D94A-CA6C-CA5A-AAC7-3144EC9AB243}"/>
              </a:ext>
            </a:extLst>
          </p:cNvPr>
          <p:cNvSpPr txBox="1"/>
          <p:nvPr/>
        </p:nvSpPr>
        <p:spPr>
          <a:xfrm>
            <a:off x="-239798" y="919997"/>
            <a:ext cx="6867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CSV-based vocabulary dictionary customization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E3CA9A-2659-4FDD-A927-B0D7A57D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54" y="1320107"/>
            <a:ext cx="7573396" cy="540165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Hash mark as the separator,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pack format </a:t>
            </a:r>
            <a:r>
              <a:rPr lang="en-US" altLang="zh-CN" sz="1800" dirty="0">
                <a:latin typeface="Consolas" panose="020B0609020204030204" pitchFamily="49" charset="0"/>
                <a:cs typeface="Times New Roman" panose="02020603050405020304" pitchFamily="18" charset="0"/>
              </a:rPr>
              <a:t>CATEGORY#ACTION#arg1#arg2#...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MessagePack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2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DATA#MESSAGE#message</a:t>
            </a:r>
            <a:endParaRPr lang="en-US" altLang="zh-CN" sz="18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Consolas" panose="020B0609020204030204" pitchFamily="49" charset="0"/>
                <a:cs typeface="Times New Roman" panose="02020603050405020304" pitchFamily="18" charset="0"/>
              </a:rPr>
              <a:t>EVENT#JOIN##</a:t>
            </a:r>
            <a:r>
              <a:rPr lang="en-US" altLang="zh-CN" sz="18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id#name</a:t>
            </a:r>
            <a:endParaRPr lang="en-US" altLang="zh-CN" sz="18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encrypt data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message, username, IP…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Unicode, but the \ and #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chose Base64. which is already being implemented by java.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Consolas" panose="020B0609020204030204" pitchFamily="49" charset="0"/>
                <a:cs typeface="Times New Roman" panose="02020603050405020304" pitchFamily="18" charset="0"/>
              </a:rPr>
              <a:t>Base64.getDecoder()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1800" dirty="0">
                <a:latin typeface="Consolas" panose="020B0609020204030204" pitchFamily="49" charset="0"/>
                <a:cs typeface="Times New Roman" panose="02020603050405020304" pitchFamily="18" charset="0"/>
              </a:rPr>
              <a:t>Base64.getEncoder()</a:t>
            </a:r>
          </a:p>
        </p:txBody>
      </p:sp>
    </p:spTree>
    <p:extLst>
      <p:ext uri="{BB962C8B-B14F-4D97-AF65-F5344CB8AC3E}">
        <p14:creationId xmlns:p14="http://schemas.microsoft.com/office/powerpoint/2010/main" val="4186090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D2F46FE-CA19-0082-C836-AD32956A88A2}"/>
              </a:ext>
            </a:extLst>
          </p:cNvPr>
          <p:cNvSpPr/>
          <p:nvPr/>
        </p:nvSpPr>
        <p:spPr>
          <a:xfrm>
            <a:off x="1210726" y="5676899"/>
            <a:ext cx="3924409" cy="835468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645BB-805C-12E5-9CB9-910BF9D70D24}"/>
              </a:ext>
            </a:extLst>
          </p:cNvPr>
          <p:cNvSpPr/>
          <p:nvPr/>
        </p:nvSpPr>
        <p:spPr>
          <a:xfrm>
            <a:off x="11403623" y="0"/>
            <a:ext cx="78837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EBC6E2-A03F-F361-0ACD-A3699D1BF1A2}"/>
              </a:ext>
            </a:extLst>
          </p:cNvPr>
          <p:cNvGrpSpPr/>
          <p:nvPr/>
        </p:nvGrpSpPr>
        <p:grpSpPr>
          <a:xfrm>
            <a:off x="6540500" y="1237828"/>
            <a:ext cx="4640030" cy="5010994"/>
            <a:chOff x="6273800" y="1237828"/>
            <a:chExt cx="4640030" cy="50109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546CE2-9939-4EBC-EC29-45735E174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3800" y="1237828"/>
              <a:ext cx="3531401" cy="3705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013A51-6D66-1BA9-9DCB-C3F37F677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6563" y="2428875"/>
              <a:ext cx="3657267" cy="3819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11077F4C-F2C4-3E74-B4D4-7685AFAF5A7E}"/>
                </a:ext>
              </a:extLst>
            </p:cNvPr>
            <p:cNvSpPr/>
            <p:nvPr/>
          </p:nvSpPr>
          <p:spPr>
            <a:xfrm>
              <a:off x="8543065" y="2878719"/>
              <a:ext cx="188979" cy="257387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78B17938-BAF0-E1AB-71F0-96692F1332D7}"/>
                </a:ext>
              </a:extLst>
            </p:cNvPr>
            <p:cNvSpPr/>
            <p:nvPr/>
          </p:nvSpPr>
          <p:spPr>
            <a:xfrm rot="19125795">
              <a:off x="9554825" y="4973842"/>
              <a:ext cx="188979" cy="257387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D3ED8533-1F9C-8547-954F-A2E793D942B6}"/>
                </a:ext>
              </a:extLst>
            </p:cNvPr>
            <p:cNvSpPr/>
            <p:nvPr/>
          </p:nvSpPr>
          <p:spPr>
            <a:xfrm rot="19125795">
              <a:off x="7785233" y="3512720"/>
              <a:ext cx="188979" cy="257387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F07CD7E2-ADE5-0E28-5AEC-07B6F43867DB}"/>
                </a:ext>
              </a:extLst>
            </p:cNvPr>
            <p:cNvSpPr/>
            <p:nvPr/>
          </p:nvSpPr>
          <p:spPr>
            <a:xfrm rot="19125795">
              <a:off x="7645421" y="2719658"/>
              <a:ext cx="188979" cy="257387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95A5F6D7-D262-B7C1-C2E7-0761074AE58C}"/>
                </a:ext>
              </a:extLst>
            </p:cNvPr>
            <p:cNvSpPr/>
            <p:nvPr/>
          </p:nvSpPr>
          <p:spPr>
            <a:xfrm rot="610456">
              <a:off x="9805927" y="4210154"/>
              <a:ext cx="188979" cy="257387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41D7EE3C-D4DE-66A8-2953-808EE7F1A82F}"/>
                </a:ext>
              </a:extLst>
            </p:cNvPr>
            <p:cNvSpPr/>
            <p:nvPr/>
          </p:nvSpPr>
          <p:spPr>
            <a:xfrm>
              <a:off x="6905338" y="1735680"/>
              <a:ext cx="188979" cy="257387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3977A7AE-5C8B-CD20-FD5B-C108F396D927}"/>
                </a:ext>
              </a:extLst>
            </p:cNvPr>
            <p:cNvSpPr/>
            <p:nvPr/>
          </p:nvSpPr>
          <p:spPr>
            <a:xfrm>
              <a:off x="7395044" y="1735680"/>
              <a:ext cx="188979" cy="257387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B0B0DE2E-BA0A-042A-B90F-99DA3544916F}"/>
                </a:ext>
              </a:extLst>
            </p:cNvPr>
            <p:cNvSpPr/>
            <p:nvPr/>
          </p:nvSpPr>
          <p:spPr>
            <a:xfrm rot="20608062">
              <a:off x="6352898" y="1606986"/>
              <a:ext cx="188979" cy="257387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2A114C82-5811-615E-60B8-F03B60B99FAD}"/>
              </a:ext>
            </a:extLst>
          </p:cNvPr>
          <p:cNvSpPr txBox="1">
            <a:spLocks/>
          </p:cNvSpPr>
          <p:nvPr/>
        </p:nvSpPr>
        <p:spPr>
          <a:xfrm>
            <a:off x="158304" y="-347314"/>
            <a:ext cx="1143933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Consistent and modern user interface layout &amp; logic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5D94A-CA6C-CA5A-AAC7-3144EC9AB243}"/>
              </a:ext>
            </a:extLst>
          </p:cNvPr>
          <p:cNvSpPr txBox="1"/>
          <p:nvPr/>
        </p:nvSpPr>
        <p:spPr>
          <a:xfrm>
            <a:off x="-239798" y="919997"/>
            <a:ext cx="6867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Low performance overhead drawing board experience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EFC6BB7-3BE9-CF5F-74BE-1279A4962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54" y="1456346"/>
            <a:ext cx="6035294" cy="518257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Checkerboard based on Java Swing </a:t>
            </a:r>
            <a:r>
              <a:rPr lang="en-US" altLang="zh-CN" sz="1800" dirty="0" err="1">
                <a:latin typeface="等距更纱黑体 SC Semibold" panose="02000709000000000000" pitchFamily="49" charset="-122"/>
                <a:ea typeface="等距更纱黑体 SC Semibold" panose="02000709000000000000" pitchFamily="49" charset="-122"/>
                <a:cs typeface="Times New Roman" panose="02020603050405020304" pitchFamily="18" charset="0"/>
              </a:rPr>
              <a:t>PaintComponent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 lvl="1"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80x80 rectangular matrix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 by </a:t>
            </a:r>
            <a:r>
              <a:rPr lang="en-US" altLang="zh-CN" sz="1800" dirty="0" err="1">
                <a:latin typeface="等距更纱黑体 SC Semibold" panose="02000709000000000000" pitchFamily="49" charset="-122"/>
                <a:ea typeface="等距更纱黑体 SC Semibold" panose="02000709000000000000" pitchFamily="49" charset="-122"/>
                <a:cs typeface="Times New Roman" panose="02020603050405020304" pitchFamily="18" charset="0"/>
              </a:rPr>
              <a:t>MouseMotionListener</a:t>
            </a:r>
            <a:r>
              <a:rPr lang="en-US" altLang="zh-CN" sz="1800" dirty="0">
                <a:latin typeface="等距更纱黑体 SC Semibold" panose="02000709000000000000" pitchFamily="49" charset="-122"/>
                <a:ea typeface="等距更纱黑体 SC Semibold" panose="02000709000000000000" pitchFamily="49" charset="-122"/>
                <a:cs typeface="Times New Roman" panose="02020603050405020304" pitchFamily="18" charset="0"/>
              </a:rPr>
              <a:t>()</a:t>
            </a:r>
          </a:p>
          <a:p>
            <a:pPr lvl="1"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zh-CN" sz="1800" dirty="0" err="1">
                <a:latin typeface="等距更纱黑体 SC Semibold" panose="02000709000000000000" pitchFamily="49" charset="-122"/>
                <a:ea typeface="等距更纱黑体 SC Semibold" panose="02000709000000000000" pitchFamily="49" charset="-122"/>
                <a:cs typeface="Times New Roman" panose="02020603050405020304" pitchFamily="18" charset="0"/>
              </a:rPr>
              <a:t>mouseDragged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receives a command</a:t>
            </a:r>
          </a:p>
          <a:p>
            <a:pPr lvl="2"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mouse position</a:t>
            </a:r>
          </a:p>
          <a:p>
            <a:pPr lvl="2"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Remap the corresponding block</a:t>
            </a:r>
          </a:p>
          <a:p>
            <a:pPr lvl="2"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color</a:t>
            </a:r>
          </a:p>
          <a:p>
            <a:pPr lvl="1"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not controlled by the developer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Two-point line segment filling algorithm based on Euclidean distance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EB0EE2-7812-7C25-5986-C790B31EA9F3}"/>
                  </a:ext>
                </a:extLst>
              </p:cNvPr>
              <p:cNvSpPr txBox="1"/>
              <p:nvPr/>
            </p:nvSpPr>
            <p:spPr>
              <a:xfrm>
                <a:off x="1374580" y="5835961"/>
                <a:ext cx="1330621" cy="519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EB0EE2-7812-7C25-5986-C790B31EA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580" y="5835961"/>
                <a:ext cx="1330621" cy="519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A0B46B-4E2E-67A8-C5F5-8BE7B4F7CFBB}"/>
                  </a:ext>
                </a:extLst>
              </p:cNvPr>
              <p:cNvSpPr txBox="1"/>
              <p:nvPr/>
            </p:nvSpPr>
            <p:spPr>
              <a:xfrm>
                <a:off x="3094708" y="5835961"/>
                <a:ext cx="1815945" cy="519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A0B46B-4E2E-67A8-C5F5-8BE7B4F7C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8" y="5835961"/>
                <a:ext cx="1815945" cy="519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156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581</Words>
  <Application>Microsoft Office PowerPoint</Application>
  <PresentationFormat>Widescreen</PresentationFormat>
  <Paragraphs>141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Century Schoolbook</vt:lpstr>
      <vt:lpstr>等线 Light</vt:lpstr>
      <vt:lpstr>Times New Roman</vt:lpstr>
      <vt:lpstr>Cambria Math</vt:lpstr>
      <vt:lpstr>等距更纱黑体 SC Semibold</vt:lpstr>
      <vt:lpstr>Consolas</vt:lpstr>
      <vt:lpstr>等线</vt:lpstr>
      <vt:lpstr>Wingdings 2</vt:lpstr>
      <vt:lpstr>-apple-system</vt:lpstr>
      <vt:lpstr>Arial</vt:lpstr>
      <vt:lpstr>Gore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real Johnson</dc:creator>
  <cp:lastModifiedBy>real Johnson</cp:lastModifiedBy>
  <cp:revision>1</cp:revision>
  <dcterms:created xsi:type="dcterms:W3CDTF">2022-08-19T08:33:39Z</dcterms:created>
  <dcterms:modified xsi:type="dcterms:W3CDTF">2022-08-19T10:38:42Z</dcterms:modified>
</cp:coreProperties>
</file>